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3"/>
  </p:notesMasterIdLst>
  <p:sldIdLst>
    <p:sldId id="256" r:id="rId2"/>
    <p:sldId id="286" r:id="rId3"/>
    <p:sldId id="287" r:id="rId4"/>
    <p:sldId id="288" r:id="rId5"/>
    <p:sldId id="264" r:id="rId6"/>
    <p:sldId id="301" r:id="rId7"/>
    <p:sldId id="260" r:id="rId8"/>
    <p:sldId id="297" r:id="rId9"/>
    <p:sldId id="261" r:id="rId10"/>
    <p:sldId id="298" r:id="rId11"/>
    <p:sldId id="300" r:id="rId12"/>
    <p:sldId id="262" r:id="rId13"/>
    <p:sldId id="299" r:id="rId14"/>
    <p:sldId id="263" r:id="rId15"/>
    <p:sldId id="293" r:id="rId16"/>
    <p:sldId id="289" r:id="rId17"/>
    <p:sldId id="265" r:id="rId18"/>
    <p:sldId id="266" r:id="rId19"/>
    <p:sldId id="267" r:id="rId20"/>
    <p:sldId id="268" r:id="rId21"/>
    <p:sldId id="295" r:id="rId22"/>
    <p:sldId id="278" r:id="rId23"/>
    <p:sldId id="269" r:id="rId24"/>
    <p:sldId id="272" r:id="rId25"/>
    <p:sldId id="276" r:id="rId26"/>
    <p:sldId id="277" r:id="rId27"/>
    <p:sldId id="290" r:id="rId28"/>
    <p:sldId id="291" r:id="rId29"/>
    <p:sldId id="296" r:id="rId30"/>
    <p:sldId id="294" r:id="rId31"/>
    <p:sldId id="29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>
      <p:cViewPr varScale="1">
        <p:scale>
          <a:sx n="74" d="100"/>
          <a:sy n="74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158BA-2925-4FF9-8908-1EE295AE4328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44DE2-1397-4A54-AA60-0EDDE348B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4B88DF-27BC-4BF7-BEEA-4BF3A5D07060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9D14-DFD3-4E92-95BA-5686375AF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7478F-D323-480E-87C9-766054603CDB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922A0-7198-47E2-9355-3EDD5BBF9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4CF92-6F2C-4479-96AC-A72582F1FF22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4A1C-AC9E-40B1-B254-508DCF019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E8107-E7B7-46AC-ADCC-B0C0EF49299E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A0670-6492-458B-8FFC-81411FAFE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6C0A2-A9A9-410C-9EA6-B2CAE7A98B00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A73B969-7EC8-46CC-900E-C0B4E0893B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341C6-A670-4023-AB52-F5660673878D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FA248-D787-498F-B28E-81F1022D4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B455C-738C-4A56-8D72-62E8E2F19836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255E-B261-4220-A848-F321EEA9E5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B781D-8BBA-406A-9BAA-8656603AE346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8848B-E530-430A-939E-45F73F2AD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72089-B15D-445E-8F0A-C2292F3A0218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D164-5502-496F-B622-F4FF0D6DAC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E4148-D5F3-42C1-A7D8-AB0D8D0B5EE3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98691-4B33-45D5-B996-653CA2187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C9E02-7205-4737-860C-3E4746B021EB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FBB06-810A-467D-9E8F-A98DAEEE7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AF96814-CFF1-4163-AB05-5EC6F64A2935}" type="datetimeFigureOut">
              <a:rPr lang="en-US" smtClean="0"/>
              <a:pPr>
                <a:defRPr/>
              </a:pPr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571F6F3-8D9F-45CB-8171-4D1D89CC6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circl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inbow" TargetMode="External"/><Relationship Id="rId2" Type="http://schemas.openxmlformats.org/officeDocument/2006/relationships/hyperlink" Target="http://en.wikipedia.org/wiki/Pot_of_gol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,_Prince_of_Wales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rince_Harry_of_Wales" TargetMode="External"/><Relationship Id="rId4" Type="http://schemas.openxmlformats.org/officeDocument/2006/relationships/hyperlink" Target="http://en.wikipedia.org/wiki/Prince_William,_Duke_of_Cambridg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5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" Target="slide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400" dirty="0" smtClean="0">
                <a:solidFill>
                  <a:schemeClr val="bg1"/>
                </a:solidFill>
                <a:latin typeface="Tempus Sans ITC" pitchFamily="82" charset="0"/>
              </a:rPr>
              <a:t>THE UNITED KINGDOM OF GREAT BRITAIN AND NORTHERN IRELAND</a:t>
            </a:r>
            <a:endParaRPr sz="440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4" name="Picture 3" descr="Flagbig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0"/>
            <a:ext cx="1643074" cy="1142984"/>
          </a:xfrm>
          <a:prstGeom prst="rect">
            <a:avLst/>
          </a:prstGeom>
        </p:spPr>
      </p:pic>
      <p:pic>
        <p:nvPicPr>
          <p:cNvPr id="6" name="Picture 5" descr="castle-from-lak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00892" y="3286124"/>
            <a:ext cx="1857388" cy="1643074"/>
          </a:xfrm>
          <a:prstGeom prst="rect">
            <a:avLst/>
          </a:prstGeom>
        </p:spPr>
      </p:pic>
      <p:pic>
        <p:nvPicPr>
          <p:cNvPr id="7" name="Picture 6" descr="breakfast_fry_up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286124"/>
            <a:ext cx="1928826" cy="1143008"/>
          </a:xfrm>
          <a:prstGeom prst="rect">
            <a:avLst/>
          </a:prstGeom>
        </p:spPr>
      </p:pic>
      <p:pic>
        <p:nvPicPr>
          <p:cNvPr id="8" name="Picture 7" descr="man playing bagpipes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0232" y="3857628"/>
            <a:ext cx="3214710" cy="2571768"/>
          </a:xfrm>
          <a:prstGeom prst="rect">
            <a:avLst/>
          </a:prstGeom>
        </p:spPr>
      </p:pic>
      <p:pic>
        <p:nvPicPr>
          <p:cNvPr id="9" name="Picture 8" descr="eilean_donan_castle_scotland_03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4429132"/>
            <a:ext cx="2171693" cy="158114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SCOTLAND</a:t>
            </a:r>
            <a:br>
              <a:rPr lang="hr-HR" dirty="0" smtClean="0"/>
            </a:br>
            <a:r>
              <a:rPr lang="hr-HR" dirty="0" smtClean="0"/>
              <a:t>Highlands, castles, kilts and Nessie</a:t>
            </a:r>
            <a:endParaRPr lang="en-US" dirty="0"/>
          </a:p>
        </p:txBody>
      </p:sp>
      <p:pic>
        <p:nvPicPr>
          <p:cNvPr id="4" name="Picture 9" descr="Ness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78619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ch Nes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86190"/>
            <a:ext cx="1963720" cy="9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lamis cast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8446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ighlands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18446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aryext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1857364"/>
            <a:ext cx="2209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ighland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4000504"/>
            <a:ext cx="2562219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astl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5000636"/>
            <a:ext cx="13572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he kil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28860" y="5143512"/>
            <a:ext cx="28082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Famous Scots</a:t>
            </a:r>
            <a:endParaRPr lang="en-US" dirty="0"/>
          </a:p>
        </p:txBody>
      </p:sp>
      <p:pic>
        <p:nvPicPr>
          <p:cNvPr id="4" name="Picture 4" descr="b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00174"/>
            <a:ext cx="10382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57224" y="2714620"/>
            <a:ext cx="36343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dirty="0" smtClean="0">
                <a:latin typeface="Arial" pitchFamily="34" charset="0"/>
              </a:rPr>
              <a:t>Bell- the inventor of the telephone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6" name="Picture 12" descr="Se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05263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57422" y="5143512"/>
            <a:ext cx="308289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hr-HR" smtClean="0"/>
              <a:t>Alexander Fleming- penicilin</a:t>
            </a:r>
            <a:endParaRPr lang="en-US" dirty="0"/>
          </a:p>
        </p:txBody>
      </p:sp>
      <p:pic>
        <p:nvPicPr>
          <p:cNvPr id="8" name="Picture 6" descr="Flem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714752"/>
            <a:ext cx="18002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7158" y="6143644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Sean Connery, the actor</a:t>
            </a:r>
            <a:endParaRPr lang="en-US" dirty="0"/>
          </a:p>
        </p:txBody>
      </p:sp>
      <p:pic>
        <p:nvPicPr>
          <p:cNvPr id="11" name="Picture 10" descr="rOWLI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357298"/>
            <a:ext cx="20891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14810" y="3143248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J. K. Rowling – the author of “Harry Potter”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5008" y="6286520"/>
            <a:ext cx="30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William Wallace “Braveheart</a:t>
            </a:r>
            <a:endParaRPr lang="en-US" dirty="0"/>
          </a:p>
        </p:txBody>
      </p:sp>
      <p:pic>
        <p:nvPicPr>
          <p:cNvPr id="14" name="Picture 16" descr="Wil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5072074"/>
            <a:ext cx="1284297" cy="11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220px-William_Wallace_Statue_,_Aberdeen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4071942"/>
            <a:ext cx="1722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rgbClr val="FF0000"/>
                </a:solidFill>
              </a:rPr>
              <a:t>WALES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Colour of Wales: RED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Plants: leek, daffodil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Capital: Cardiff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Patron Saint: St David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4340" name="Picture 2" descr="C:\Documents and Settings\ivana\My Documents\My Pictures\le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357430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Documents and Settings\ivana\My Documents\My Pictures\daffoldi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3" y="500042"/>
            <a:ext cx="1428760" cy="17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Documents and Settings\ivana\My Documents\My Pictures\st davi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429132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714612" y="52863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Constantia" pitchFamily="18" charset="0"/>
              </a:rPr>
              <a:t>Celebrated on 1 March</a:t>
            </a:r>
            <a:endParaRPr lang="en-US" sz="28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daffodils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314324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leeks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071942"/>
            <a:ext cx="150019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500826" y="46434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flag 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The smallest part of GB (Great Britain)</a:t>
            </a:r>
          </a:p>
          <a:p>
            <a:r>
              <a:rPr lang="hr-HR" dirty="0" smtClean="0"/>
              <a:t>Wales is the land of music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4" name="Picture 12" descr="castleCaerphilly wal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928934"/>
            <a:ext cx="250033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20px-Welsh_triple_har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643050"/>
            <a:ext cx="1214446" cy="15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CA5E47N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4429132"/>
            <a:ext cx="29527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20px-Anthony_Hopkins-Tuscan_Sun_Festiva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4214818"/>
            <a:ext cx="2116138" cy="24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sCA2HDQ9U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4857760"/>
            <a:ext cx="1500198" cy="16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6000" b="0" dirty="0" smtClean="0">
                <a:solidFill>
                  <a:srgbClr val="00B050"/>
                </a:solidFill>
              </a:rPr>
              <a:t>NORTHERN IRELAND</a:t>
            </a:r>
            <a:br>
              <a:rPr lang="hr-HR" sz="6000" b="0" dirty="0" smtClean="0">
                <a:solidFill>
                  <a:srgbClr val="00B050"/>
                </a:solidFill>
              </a:rPr>
            </a:br>
            <a:r>
              <a:rPr lang="hr-HR" sz="6000" b="0" dirty="0" smtClean="0">
                <a:solidFill>
                  <a:srgbClr val="00B050"/>
                </a:solidFill>
              </a:rPr>
              <a:t>- ULSTER </a:t>
            </a:r>
            <a:endParaRPr sz="6000" b="0">
              <a:solidFill>
                <a:srgbClr val="00B050"/>
              </a:solidFill>
            </a:endParaRP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9900"/>
                </a:solidFill>
              </a:rPr>
              <a:t>Colour of Ireland is green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Plant: shamrock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Patron Saint: St Patrick  </a:t>
            </a:r>
          </a:p>
          <a:p>
            <a:r>
              <a:rPr lang="hr-HR" dirty="0" smtClean="0">
                <a:solidFill>
                  <a:srgbClr val="009900"/>
                </a:solidFill>
              </a:rPr>
              <a:t>Capital: Belfast </a:t>
            </a:r>
            <a:endParaRPr lang="en-US" dirty="0" smtClean="0">
              <a:solidFill>
                <a:srgbClr val="009900"/>
              </a:solidFill>
            </a:endParaRPr>
          </a:p>
        </p:txBody>
      </p:sp>
      <p:pic>
        <p:nvPicPr>
          <p:cNvPr id="15364" name="Picture 2" descr="C:\Documents and Settings\ivana\My Documents\My Pictures\shamro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071678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Documents and Settings\ivana\My Documents\My Pictures\stpatric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4000504"/>
            <a:ext cx="2357447" cy="24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572000" y="5214950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  <a:latin typeface="Constantia" pitchFamily="18" charset="0"/>
              </a:rPr>
              <a:t>Celebrated on </a:t>
            </a:r>
            <a:endParaRPr lang="hr-HR" sz="2400" b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r>
              <a:rPr lang="hr-HR" sz="2400" b="1" dirty="0" smtClean="0">
                <a:solidFill>
                  <a:srgbClr val="00B050"/>
                </a:solidFill>
                <a:latin typeface="Constantia" pitchFamily="18" charset="0"/>
              </a:rPr>
              <a:t>17  March</a:t>
            </a:r>
            <a:endParaRPr lang="en-US" sz="2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7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429000"/>
            <a:ext cx="17167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43636" y="442913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flag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285749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shamrock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9900"/>
                </a:solidFill>
              </a:rPr>
              <a:t>THE REPUBLIC OF IRELAND </a:t>
            </a:r>
            <a:br>
              <a:rPr lang="hr-HR" dirty="0" smtClean="0">
                <a:solidFill>
                  <a:srgbClr val="009900"/>
                </a:solidFill>
              </a:rPr>
            </a:br>
            <a:r>
              <a:rPr lang="hr-HR" dirty="0" smtClean="0">
                <a:solidFill>
                  <a:srgbClr val="009900"/>
                </a:solidFill>
              </a:rPr>
              <a:t>EIRE 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3" name="Picture 4" descr="C:\Documents and Settings\ivana\My Documents\My Pictures\flag of ireland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www.mooseman.de/pics/maps/map_ireland_overview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62157"/>
            <a:ext cx="3786214" cy="4795843"/>
          </a:xfrm>
          <a:prstGeom prst="rect">
            <a:avLst/>
          </a:prstGeom>
          <a:noFill/>
        </p:spPr>
      </p:pic>
      <p:pic>
        <p:nvPicPr>
          <p:cNvPr id="41988" name="Picture 4" descr="http://www76.pair.com/keithlim/postcards/dubl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214686"/>
            <a:ext cx="3943348" cy="27860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200024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NOT a part of the United Kingdom! </a:t>
            </a:r>
            <a:endParaRPr lang="en-US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LEPRECHAUNS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en-GB" dirty="0" smtClean="0">
                <a:solidFill>
                  <a:srgbClr val="002060"/>
                </a:solidFill>
              </a:rPr>
              <a:t>little people" or "fairies" </a:t>
            </a:r>
            <a:r>
              <a:rPr lang="hr-HR" dirty="0" smtClean="0">
                <a:solidFill>
                  <a:srgbClr val="002060"/>
                </a:solidFill>
              </a:rPr>
              <a:t> in Irish myths and folk tales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The leprechauns spend all their time busily making shoes, and store away all their coins in a hidden </a:t>
            </a:r>
            <a:r>
              <a:rPr lang="en-GB" dirty="0" smtClean="0">
                <a:solidFill>
                  <a:srgbClr val="002060"/>
                </a:solidFill>
                <a:hlinkClick r:id="rId2" tooltip="Pot of gold"/>
              </a:rPr>
              <a:t>pot of gold</a:t>
            </a:r>
            <a:r>
              <a:rPr lang="en-GB" dirty="0" smtClean="0">
                <a:solidFill>
                  <a:srgbClr val="002060"/>
                </a:solidFill>
              </a:rPr>
              <a:t> at the end of the </a:t>
            </a:r>
            <a:r>
              <a:rPr lang="en-GB" dirty="0" smtClean="0">
                <a:solidFill>
                  <a:srgbClr val="002060"/>
                </a:solidFill>
                <a:hlinkClick r:id="rId3" tooltip="Rainbow"/>
              </a:rPr>
              <a:t>rainbow</a:t>
            </a:r>
            <a:r>
              <a:rPr lang="en-GB" dirty="0" smtClean="0"/>
              <a:t>. </a:t>
            </a:r>
            <a:endParaRPr lang="en-US" dirty="0"/>
          </a:p>
        </p:txBody>
      </p:sp>
      <p:pic>
        <p:nvPicPr>
          <p:cNvPr id="4" name="Picture 3" descr="Lepricon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4214818"/>
            <a:ext cx="2643206" cy="2357454"/>
          </a:xfrm>
          <a:prstGeom prst="rect">
            <a:avLst/>
          </a:prstGeom>
        </p:spPr>
      </p:pic>
      <p:pic>
        <p:nvPicPr>
          <p:cNvPr id="5" name="Picture 4" descr="450px-Leprechauns_in_Trafalgar_Squar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4071942"/>
            <a:ext cx="3500462" cy="2786058"/>
          </a:xfrm>
          <a:prstGeom prst="rect">
            <a:avLst/>
          </a:prstGeom>
        </p:spPr>
      </p:pic>
      <p:pic>
        <p:nvPicPr>
          <p:cNvPr id="6" name="Picture 5" descr="50492_355002890970_8821_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768" y="285728"/>
            <a:ext cx="1571636" cy="121444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mtClean="0"/>
              <a:t>ROYAL FAMILY</a:t>
            </a:r>
            <a:endParaRPr/>
          </a:p>
        </p:txBody>
      </p:sp>
      <p:pic>
        <p:nvPicPr>
          <p:cNvPr id="16387" name="Picture 2" descr="C:\Documents and Settings\ivana\My Documents\My Pictures\tim_graham_british_royal_family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571625"/>
            <a:ext cx="7858180" cy="485777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QUEEN ELIZABETH II (1952-)</a:t>
            </a:r>
            <a:br>
              <a:rPr lang="hr-HR" dirty="0" smtClean="0"/>
            </a:br>
            <a:r>
              <a:rPr lang="hr-HR" sz="3600" dirty="0" smtClean="0"/>
              <a:t>60 years on the throne</a:t>
            </a:r>
            <a:endParaRPr/>
          </a:p>
        </p:txBody>
      </p:sp>
      <p:pic>
        <p:nvPicPr>
          <p:cNvPr id="17411" name="Picture 2" descr="C:\Documents and Settings\ivana\My Documents\My Pictures\Queen_Elizabe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500174"/>
            <a:ext cx="2928958" cy="4143404"/>
          </a:xfrm>
        </p:spPr>
      </p:pic>
      <p:sp>
        <p:nvSpPr>
          <p:cNvPr id="4" name="Rectangle 3"/>
          <p:cNvSpPr/>
          <p:nvPr/>
        </p:nvSpPr>
        <p:spPr>
          <a:xfrm>
            <a:off x="3786182" y="2071678"/>
            <a:ext cx="4857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hlinkClick r:id="rId3" tooltip="Charles, Prince of Wales"/>
              </a:rPr>
              <a:t>Line of throne succession: </a:t>
            </a:r>
          </a:p>
          <a:p>
            <a:endParaRPr lang="hr-HR" sz="2400" dirty="0" smtClean="0">
              <a:hlinkClick r:id="rId3" tooltip="Charles, Prince of Wales"/>
            </a:endParaRPr>
          </a:p>
          <a:p>
            <a:r>
              <a:rPr lang="en-GB" sz="2400" dirty="0" smtClean="0">
                <a:hlinkClick r:id="rId3" tooltip="Charles, Prince of Wales"/>
              </a:rPr>
              <a:t>The Prince of Wales</a:t>
            </a:r>
            <a:r>
              <a:rPr lang="en-GB" sz="2400" dirty="0" smtClean="0"/>
              <a:t> (The Prince Charles; b. 1948) </a:t>
            </a:r>
          </a:p>
          <a:p>
            <a:r>
              <a:rPr lang="en-GB" sz="2400" dirty="0" smtClean="0"/>
              <a:t> </a:t>
            </a:r>
            <a:r>
              <a:rPr lang="en-GB" sz="2400" dirty="0" smtClean="0">
                <a:hlinkClick r:id="rId4" tooltip="Prince William, Duke of Cambridge"/>
              </a:rPr>
              <a:t>The Duke of Cambridge</a:t>
            </a:r>
            <a:r>
              <a:rPr lang="en-GB" sz="2400" dirty="0" smtClean="0"/>
              <a:t> (Prince William; b. 1982) </a:t>
            </a:r>
          </a:p>
          <a:p>
            <a:r>
              <a:rPr lang="en-GB" sz="2400" dirty="0" smtClean="0">
                <a:hlinkClick r:id="rId5" tooltip="Prince Harry of Wales"/>
              </a:rPr>
              <a:t>Prince Henry ('Harry') of Wales</a:t>
            </a:r>
            <a:r>
              <a:rPr lang="en-GB" sz="2400" dirty="0" smtClean="0"/>
              <a:t> (b. 1984) </a:t>
            </a:r>
            <a:endParaRPr lang="en-GB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Documents and Settings\ivana\My Documents\My Pictures\queen moth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88" y="142875"/>
            <a:ext cx="2714625" cy="2032000"/>
          </a:xfrm>
        </p:spPr>
      </p:pic>
      <p:pic>
        <p:nvPicPr>
          <p:cNvPr id="18436" name="Picture 3" descr="C:\Documents and Settings\ivana\My Documents\My Pictures\princ charl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85728"/>
            <a:ext cx="202723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Documents and Settings\ivana\My Documents\My Pictures\lady d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2286000"/>
            <a:ext cx="19970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Documents and Settings\ivana\My Documents\My Pictures\princ william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143380"/>
            <a:ext cx="2428891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Documents and Settings\ivana\My Documents\My Pictures\princ henr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143380"/>
            <a:ext cx="19510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C:\Documents and Settings\ivana\My Documents\My Pictures\Queen_Elizabeth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857232"/>
            <a:ext cx="24844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2.bp.blogspot.com/-Nan2D24LwWw/TbryzLVweuI/AAAAAAAAAZ4/dq_5hO_hECQ/s1600/2011-04-Kate-Middleton-Sarah-Burton-Dres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3286124"/>
            <a:ext cx="2957498" cy="3171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k_colour_map_big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66"/>
            <a:ext cx="4143404" cy="6143667"/>
          </a:xfrm>
          <a:prstGeom prst="rect">
            <a:avLst/>
          </a:prstGeom>
        </p:spPr>
      </p:pic>
      <p:pic>
        <p:nvPicPr>
          <p:cNvPr id="3" name="Picture 2" descr="Great-Britain-Map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57166"/>
            <a:ext cx="4500562" cy="61436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mtClean="0"/>
              <a:t>BUCKINGHAM PALACE</a:t>
            </a:r>
            <a:br>
              <a:rPr lang="hr-HR" smtClean="0"/>
            </a:br>
            <a:r>
              <a:rPr lang="hr-HR" smtClean="0"/>
              <a:t>official residence of British monarch</a:t>
            </a:r>
            <a:endParaRPr/>
          </a:p>
        </p:txBody>
      </p:sp>
      <p:pic>
        <p:nvPicPr>
          <p:cNvPr id="19459" name="Picture 2" descr="C:\Documents and Settings\ivana\My Documents\My Pictures\31_02_1---Buckingham-Palace--London--United-Kingdom_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785926"/>
            <a:ext cx="7929618" cy="471490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Windsdor Castle </a:t>
            </a:r>
            <a:br>
              <a:rPr lang="hr-HR" dirty="0" smtClean="0"/>
            </a:br>
            <a:endParaRPr lang="en-US" dirty="0"/>
          </a:p>
        </p:txBody>
      </p:sp>
      <p:pic>
        <p:nvPicPr>
          <p:cNvPr id="43010" name="Picture 2" descr="http://upload.wikimedia.org/wikipedia/commons/thumb/8/8f/Windsor_Castle_at_Sunset_-_Nov_2006.jpg/300px-Windsor_Castle_at_Sunset_-_Nov_2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2857500" cy="1905000"/>
          </a:xfrm>
          <a:prstGeom prst="rect">
            <a:avLst/>
          </a:prstGeom>
          <a:noFill/>
        </p:spPr>
      </p:pic>
      <p:pic>
        <p:nvPicPr>
          <p:cNvPr id="43012" name="Picture 4" descr="http://i.telegraph.co.uk/multimedia/archive/01394/windsorCastle_1394035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500174"/>
            <a:ext cx="4738690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000504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A  royal  residence and one of the most popular tourist attractions. </a:t>
            </a:r>
            <a:endParaRPr lang="en-US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mtClean="0"/>
              <a:t>BRITISH ROYAL GUARDS</a:t>
            </a:r>
            <a:endParaRPr/>
          </a:p>
        </p:txBody>
      </p:sp>
      <p:pic>
        <p:nvPicPr>
          <p:cNvPr id="20483" name="Picture 2" descr="C:\Documents and Settings\ivana\My Documents\My Pictures\British%20Gua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571612"/>
            <a:ext cx="8215370" cy="528638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LONDON</a:t>
            </a:r>
            <a:br>
              <a:rPr lang="hr-HR" dirty="0" smtClean="0"/>
            </a:br>
            <a:r>
              <a:rPr lang="hr-HR" dirty="0" smtClean="0"/>
              <a:t>capital of England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smtClean="0"/>
              <a:t>7.355.400</a:t>
            </a:r>
            <a:r>
              <a:rPr lang="hr-HR" dirty="0" smtClean="0"/>
              <a:t> people)</a:t>
            </a:r>
            <a:endParaRPr/>
          </a:p>
        </p:txBody>
      </p:sp>
      <p:pic>
        <p:nvPicPr>
          <p:cNvPr id="21507" name="Picture 2" descr="C:\Documents and Settings\ivana\My Documents\My 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4572008"/>
            <a:ext cx="3286148" cy="1928826"/>
          </a:xfrm>
        </p:spPr>
      </p:pic>
      <p:pic>
        <p:nvPicPr>
          <p:cNvPr id="4" name="Picture 3" descr="Big-Ben_london-tourist-attractio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285728"/>
            <a:ext cx="1500198" cy="2786082"/>
          </a:xfrm>
          <a:prstGeom prst="rect">
            <a:avLst/>
          </a:prstGeom>
        </p:spPr>
      </p:pic>
      <p:pic>
        <p:nvPicPr>
          <p:cNvPr id="6" name="Picture 2" descr="C:\Documents and Settings\ivana\My Documents\My Pictures\river-thames-picture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2214554"/>
            <a:ext cx="3214710" cy="285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535782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Thames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00372"/>
            <a:ext cx="3643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The palace of Westminster or The </a:t>
            </a:r>
            <a:r>
              <a:rPr lang="hr-HR" sz="2400" b="1" dirty="0" smtClean="0"/>
              <a:t>Houses of Parliament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3286124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The Big Ben </a:t>
            </a:r>
            <a:endParaRPr lang="en-US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mtClean="0"/>
              <a:t>LONDON EYE</a:t>
            </a:r>
            <a:endParaRPr/>
          </a:p>
        </p:txBody>
      </p:sp>
      <p:pic>
        <p:nvPicPr>
          <p:cNvPr id="26627" name="Picture 2" descr="C:\Documents and Settings\ivana\My Documents\My Pictures\londo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1357313"/>
            <a:ext cx="6572296" cy="521495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ivana\My Documents\My Pictures\london_c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285750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C:\Documents and Settings\ivana\My Documents\My Pictures\telephone_box_bus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143248"/>
            <a:ext cx="456406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Taxis, phone booths and double-deckers – symbols of London.  </a:t>
            </a:r>
            <a:endParaRPr lang="en-US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mtClean="0"/>
              <a:t>BOBBY (english policeman)</a:t>
            </a:r>
            <a:endParaRPr/>
          </a:p>
        </p:txBody>
      </p:sp>
      <p:pic>
        <p:nvPicPr>
          <p:cNvPr id="31747" name="Picture 2" descr="C:\Documents and Settings\ivana\My Documents\My Pictures\bob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428750"/>
            <a:ext cx="2071687" cy="4572000"/>
          </a:xfrm>
        </p:spPr>
      </p:pic>
      <p:pic>
        <p:nvPicPr>
          <p:cNvPr id="31748" name="Picture 3" descr="C:\Documents and Settings\ivana\My Documents\My Pictures\75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1571625"/>
            <a:ext cx="21939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:\Documents and Settings\ivana\My Documents\My Pictures\police-hors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1500188"/>
            <a:ext cx="2857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Documents and Settings\ivana\My Documents\My Pictures\394410784_43d204b4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4071938"/>
            <a:ext cx="3079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greatest mysteries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pic>
        <p:nvPicPr>
          <p:cNvPr id="83974" name="Picture 6" descr="http://www.virtuescience.com/stone-hen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1428736"/>
            <a:ext cx="3214710" cy="1928826"/>
          </a:xfrm>
          <a:prstGeom prst="rect">
            <a:avLst/>
          </a:prstGeom>
          <a:noFill/>
        </p:spPr>
      </p:pic>
      <p:pic>
        <p:nvPicPr>
          <p:cNvPr id="83978" name="Picture 10" descr="http://www.dudeman.net/siriusly/ac/sh/birdsey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500174"/>
            <a:ext cx="2481258" cy="1852611"/>
          </a:xfrm>
          <a:prstGeom prst="rect">
            <a:avLst/>
          </a:prstGeom>
          <a:noFill/>
        </p:spPr>
      </p:pic>
      <p:pic>
        <p:nvPicPr>
          <p:cNvPr id="83982" name="Picture 14" descr="http://static.guim.co.uk/sys-images/Guardian/Pix/pictures/2007/08/17/stonehenge10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929066"/>
            <a:ext cx="4857784" cy="2628900"/>
          </a:xfrm>
          <a:prstGeom prst="rect">
            <a:avLst/>
          </a:prstGeom>
          <a:noFill/>
        </p:spPr>
      </p:pic>
      <p:pic>
        <p:nvPicPr>
          <p:cNvPr id="83984" name="Picture 16" descr="http://www.etcorngods.com/stonehen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071678"/>
            <a:ext cx="2714612" cy="4376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STONEHENGE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en-GB" sz="3100" b="0" dirty="0" smtClean="0"/>
              <a:t>"Who built it and why?"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  prehistoric monument BUILT </a:t>
            </a:r>
            <a:r>
              <a:rPr lang="en-GB" dirty="0" smtClean="0"/>
              <a:t>anywhere from 3000 BC to 2000 BC </a:t>
            </a:r>
            <a:r>
              <a:rPr lang="hr-HR" dirty="0" smtClean="0"/>
              <a:t>.</a:t>
            </a:r>
          </a:p>
          <a:p>
            <a:r>
              <a:rPr lang="en-GB" dirty="0" smtClean="0"/>
              <a:t>According to </a:t>
            </a:r>
            <a:r>
              <a:rPr lang="hr-HR" dirty="0" smtClean="0"/>
              <a:t>some legends</a:t>
            </a:r>
            <a:r>
              <a:rPr lang="en-GB" dirty="0" smtClean="0"/>
              <a:t>, Stonehenge was created by Merlin</a:t>
            </a:r>
            <a:r>
              <a:rPr lang="hr-HR" dirty="0" smtClean="0"/>
              <a:t>, the wizard</a:t>
            </a:r>
            <a:r>
              <a:rPr lang="en-GB" dirty="0" smtClean="0"/>
              <a:t>.</a:t>
            </a:r>
            <a:endParaRPr lang="hr-HR" dirty="0" smtClean="0"/>
          </a:p>
          <a:p>
            <a:r>
              <a:rPr lang="hr-HR" dirty="0" smtClean="0"/>
              <a:t>There are 80 giant stones standing in a circle.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Is it an ancient chruch where people worshipped gods?  A sacred place?</a:t>
            </a:r>
          </a:p>
          <a:p>
            <a:r>
              <a:rPr lang="hr-HR" dirty="0" smtClean="0"/>
              <a:t>Is it an ancient observatory? 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Loch Ness monster (Nessie) </a:t>
            </a:r>
            <a:endParaRPr lang="en-US" dirty="0"/>
          </a:p>
        </p:txBody>
      </p:sp>
      <p:pic>
        <p:nvPicPr>
          <p:cNvPr id="1026" name="Picture 2" descr="http://mythmasters.webs.com/photos/The%20Loch%20Ness%20Monster/loch%20ness%20monster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4429156" cy="4333872"/>
          </a:xfrm>
          <a:prstGeom prst="rect">
            <a:avLst/>
          </a:prstGeom>
          <a:noFill/>
        </p:spPr>
      </p:pic>
      <p:pic>
        <p:nvPicPr>
          <p:cNvPr id="1028" name="Picture 4" descr="http://hellbenderbyrobertwilliamgrofe.com/images/pict2551-monster-640x480_iov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1140" y="3786198"/>
            <a:ext cx="3952860" cy="3071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unneltrain.org/wp-content/uploads/2011/05/chunnel_m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642918"/>
            <a:ext cx="3857652" cy="3686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1285860"/>
            <a:ext cx="30718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UK and France are connected with Channel Tunnel 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- </a:t>
            </a:r>
            <a:r>
              <a:rPr lang="hr-HR" sz="2800" dirty="0" smtClean="0">
                <a:solidFill>
                  <a:srgbClr val="FF0000"/>
                </a:solidFill>
              </a:rPr>
              <a:t>the Chunnel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The Chunnel was opened on 6 May 1994. </a:t>
            </a:r>
          </a:p>
          <a:p>
            <a:endParaRPr lang="hr-HR" sz="2400" dirty="0" smtClean="0"/>
          </a:p>
          <a:p>
            <a:r>
              <a:rPr lang="hr-HR" sz="2400" dirty="0" smtClean="0"/>
              <a:t>Length: 50,45 km</a:t>
            </a:r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The most famous Britons, Welsh and Scots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Charles Darwin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Rowan Atkinskon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W. Shakespeare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Sir Isaac Newton,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J.K. Rowling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J. R. R. Tolkien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John Lennon 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Hugh Laurie 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David Beckham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Agatha Christie 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James Cook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6143668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Lord of the Rings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A famous football player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Dr. House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The Origin of Species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The Beatles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A famous explorer and navigator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Harry Potter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Mr. Bean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Physicist, astronomer, mathematician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A famous crime writer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The Tragedy of Hamlet, Prince of Denmark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Thanks for paying attention! </a:t>
            </a:r>
            <a:endParaRPr lang="en-US" dirty="0"/>
          </a:p>
        </p:txBody>
      </p:sp>
      <p:pic>
        <p:nvPicPr>
          <p:cNvPr id="4" name="Content Placeholder 3" descr="THUMBS U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500174"/>
            <a:ext cx="6143668" cy="4643470"/>
          </a:xfrm>
        </p:spPr>
      </p:pic>
      <p:sp>
        <p:nvSpPr>
          <p:cNvPr id="6" name="TextBox 5"/>
          <p:cNvSpPr txBox="1"/>
          <p:nvPr/>
        </p:nvSpPr>
        <p:spPr>
          <a:xfrm>
            <a:off x="6715108" y="66437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2012. I. K. ; L.K.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big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642918"/>
            <a:ext cx="3143272" cy="207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214686"/>
            <a:ext cx="4357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This is the official flag of the country since 1801. </a:t>
            </a:r>
          </a:p>
          <a:p>
            <a:endParaRPr lang="hr-HR" dirty="0" smtClean="0"/>
          </a:p>
          <a:p>
            <a:r>
              <a:rPr lang="hr-HR" sz="2400" dirty="0" smtClean="0"/>
              <a:t>Nickname: Union Jack</a:t>
            </a:r>
          </a:p>
          <a:p>
            <a:endParaRPr lang="en-US" sz="2400" dirty="0"/>
          </a:p>
        </p:txBody>
      </p:sp>
      <p:pic>
        <p:nvPicPr>
          <p:cNvPr id="4" name="Picture 3" descr="evolution-flag-uk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28628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FLAGS of Scotland, Wales,  </a:t>
            </a:r>
            <a:br>
              <a:rPr lang="hr-HR" dirty="0" smtClean="0"/>
            </a:br>
            <a:r>
              <a:rPr lang="hr-HR" dirty="0" smtClean="0"/>
              <a:t>England and Northern Ireland</a:t>
            </a:r>
            <a:endParaRPr/>
          </a:p>
        </p:txBody>
      </p:sp>
      <p:pic>
        <p:nvPicPr>
          <p:cNvPr id="9218" name="Content Placeholder 3" descr="800px-Flag_of_Wales_(bordered)_svg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68" y="2786058"/>
            <a:ext cx="2357454" cy="1643074"/>
          </a:xfrm>
        </p:spPr>
      </p:pic>
      <p:pic>
        <p:nvPicPr>
          <p:cNvPr id="9220" name="Picture 2" descr="C:\Documents and Settings\ivana\My Documents\My Pictures\Flag_of_Englan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929198"/>
            <a:ext cx="25002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Documents and Settings\ivana\My Documents\My Pictures\flag-of-scotlan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496"/>
            <a:ext cx="2428892" cy="15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s://encrypted-tbn2.google.com/images?q=tbn:ANd9GcTU5tkgiXskcUgJpC1bvQouGDupqFnXOherkSpRfeTVvFijZHq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5000636"/>
            <a:ext cx="2571768" cy="1443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The national anthem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latin typeface="Constantia" pitchFamily="18" charset="0"/>
              </a:rPr>
              <a:t>…is </a:t>
            </a:r>
            <a:r>
              <a:rPr lang="et-EE" dirty="0" smtClean="0">
                <a:solidFill>
                  <a:srgbClr val="FF0000"/>
                </a:solidFill>
                <a:latin typeface="Constantia" pitchFamily="18" charset="0"/>
              </a:rPr>
              <a:t>the oldest in the world</a:t>
            </a:r>
            <a:r>
              <a:rPr lang="et-EE" dirty="0" smtClean="0">
                <a:latin typeface="Constantia" pitchFamily="18" charset="0"/>
              </a:rPr>
              <a:t>, established in 1745 and based on a song of the 17 th century.</a:t>
            </a:r>
            <a:endParaRPr lang="hr-HR" dirty="0" smtClean="0">
              <a:latin typeface="Constantia" pitchFamily="18" charset="0"/>
            </a:endParaRPr>
          </a:p>
          <a:p>
            <a:endParaRPr lang="en-GB" dirty="0" smtClean="0">
              <a:latin typeface="Constantia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tek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643182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715016"/>
            <a:ext cx="757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http://www.youtube.com/watch?feature=player_detailpage&amp;v=AwziS2aE6Ww</a:t>
            </a:r>
            <a:endParaRPr lang="en-US" sz="1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>ENGLAND</a:t>
            </a:r>
            <a:br>
              <a:rPr lang="hr-HR" sz="4400" dirty="0" smtClean="0"/>
            </a:br>
            <a:endParaRPr sz="4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name "England" </a:t>
            </a:r>
            <a:r>
              <a:rPr lang="hr-HR" dirty="0" smtClean="0"/>
              <a:t>comes </a:t>
            </a:r>
            <a:r>
              <a:rPr lang="en-US" dirty="0" smtClean="0"/>
              <a:t>from the </a:t>
            </a:r>
            <a:r>
              <a:rPr lang="hr-HR" dirty="0" smtClean="0"/>
              <a:t>old English </a:t>
            </a:r>
            <a:r>
              <a:rPr lang="en-US" dirty="0" smtClean="0"/>
              <a:t>word </a:t>
            </a:r>
            <a:r>
              <a:rPr lang="en-US" i="1" dirty="0" err="1" smtClean="0"/>
              <a:t>Englaland</a:t>
            </a:r>
            <a:r>
              <a:rPr lang="en-US" dirty="0" smtClean="0"/>
              <a:t>, which means "land of the </a:t>
            </a:r>
            <a:r>
              <a:rPr lang="hr-HR" dirty="0" smtClean="0"/>
              <a:t>Angles</a:t>
            </a:r>
            <a:r>
              <a:rPr lang="en-US" dirty="0" smtClean="0"/>
              <a:t>". </a:t>
            </a: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/>
              <a:t>Colour of England is white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/>
              <a:t>Plant: rose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hr-HR" dirty="0" smtClean="0"/>
              <a:t>Patron saint: St George (celebrated on 23 April)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2292" name="Picture 3" descr="042DRLCACQ3R6PCA3QU2O0CADZ5TOSCAORTI27CA3LNHKGCA97BMPQCAE6XIN8CAWY7PXSCAPDQK1ECAXXGBXCCAMVSML5CAWZXQ55CA3H10HYCANDM7KWCAH6IIL5CACLOO9ZCAZ1F07SCACI5TNOCAECLKR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000372"/>
            <a:ext cx="2074552" cy="14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180px-Coat_of_arms_of_Georgia_sv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143512"/>
            <a:ext cx="1142996" cy="92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57818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Coat of Arms (grb)</a:t>
            </a:r>
            <a:endParaRPr lang="en-US" dirty="0"/>
          </a:p>
        </p:txBody>
      </p:sp>
      <p:pic>
        <p:nvPicPr>
          <p:cNvPr id="8" name="Imagem 5" descr="englandflag_0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5157192"/>
            <a:ext cx="229000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28926" y="55721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flag 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ENGLAND</a:t>
            </a:r>
            <a:endParaRPr lang="en-US" dirty="0"/>
          </a:p>
        </p:txBody>
      </p:sp>
      <p:pic>
        <p:nvPicPr>
          <p:cNvPr id="4" name="Picture 14" descr="royal-wedding_tcm140-19957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214554"/>
            <a:ext cx="17145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00px-Hw-shakespear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1857364"/>
            <a:ext cx="132080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tonehen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london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178592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/>
                </a:solidFill>
              </a:rPr>
              <a:t>SCOTLAND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051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Colour of Scotland is blue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Plant: thistle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 Patron Saint: St Andrew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Capital: Edinburgh </a:t>
            </a:r>
            <a:r>
              <a:rPr lang="hr-HR" sz="3200" b="1" dirty="0" smtClean="0">
                <a:solidFill>
                  <a:srgbClr val="FF0000"/>
                </a:solidFill>
              </a:rPr>
              <a:t>    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316" name="Picture 7" descr="C:\Documents and Settings\ivana\My Documents\My Pictures\st and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357562"/>
            <a:ext cx="114299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Documents and Settings\ivana\My Documents\My Pictures\thist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857232"/>
            <a:ext cx="1928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596" y="4643446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Celebrated on  30 November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Imagem 5" descr="flag-of-scotlan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286388"/>
            <a:ext cx="1984757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86050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Flag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thistle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529</TotalTime>
  <Words>513</Words>
  <Application>Microsoft Office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THE UNITED KINGDOM OF GREAT BRITAIN AND NORTHERN IRELAND</vt:lpstr>
      <vt:lpstr>Slide 2</vt:lpstr>
      <vt:lpstr>Slide 3</vt:lpstr>
      <vt:lpstr>Slide 4</vt:lpstr>
      <vt:lpstr>FLAGS of Scotland, Wales,   England and Northern Ireland</vt:lpstr>
      <vt:lpstr>The national anthem</vt:lpstr>
      <vt:lpstr> ENGLAND </vt:lpstr>
      <vt:lpstr>ENGLAND</vt:lpstr>
      <vt:lpstr>SCOTLAND </vt:lpstr>
      <vt:lpstr>SCOTLAND Highlands, castles, kilts and Nessie</vt:lpstr>
      <vt:lpstr>Famous Scots</vt:lpstr>
      <vt:lpstr>WALES</vt:lpstr>
      <vt:lpstr>Wales</vt:lpstr>
      <vt:lpstr>NORTHERN IRELAND - ULSTER </vt:lpstr>
      <vt:lpstr>THE REPUBLIC OF IRELAND  EIRE </vt:lpstr>
      <vt:lpstr>LEPRECHAUNS  </vt:lpstr>
      <vt:lpstr>ROYAL FAMILY</vt:lpstr>
      <vt:lpstr>QUEEN ELIZABETH II (1952-) 60 years on the throne</vt:lpstr>
      <vt:lpstr>Slide 19</vt:lpstr>
      <vt:lpstr>BUCKINGHAM PALACE official residence of British monarch</vt:lpstr>
      <vt:lpstr>Windsdor Castle  </vt:lpstr>
      <vt:lpstr>BRITISH ROYAL GUARDS</vt:lpstr>
      <vt:lpstr>LONDON capital of England (7.355.400 people)</vt:lpstr>
      <vt:lpstr>LONDON EYE</vt:lpstr>
      <vt:lpstr>Slide 25</vt:lpstr>
      <vt:lpstr>BOBBY (english policeman)</vt:lpstr>
      <vt:lpstr>The greatest mysteries </vt:lpstr>
      <vt:lpstr>STONEHENGE  "Who built it and why?"</vt:lpstr>
      <vt:lpstr>Loch Ness monster (Nessie) </vt:lpstr>
      <vt:lpstr>The most famous Britons, Welsh and Scots</vt:lpstr>
      <vt:lpstr>Thanks for paying attention!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 AND NORTHERN IRELAND</dc:title>
  <dc:creator>IVANA</dc:creator>
  <cp:lastModifiedBy>Lucija</cp:lastModifiedBy>
  <cp:revision>68</cp:revision>
  <dcterms:created xsi:type="dcterms:W3CDTF">2009-09-17T17:17:03Z</dcterms:created>
  <dcterms:modified xsi:type="dcterms:W3CDTF">2013-05-01T10:52:51Z</dcterms:modified>
</cp:coreProperties>
</file>