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sldIdLst>
    <p:sldId id="256" r:id="rId2"/>
    <p:sldId id="257" r:id="rId3"/>
    <p:sldId id="259" r:id="rId4"/>
    <p:sldId id="263"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58" r:id="rId20"/>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38" d="100"/>
          <a:sy n="38" d="100"/>
        </p:scale>
        <p:origin x="-25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981191-4D50-43E1-B1D5-6C1F2763DCE0}" type="datetimeFigureOut">
              <a:rPr lang="sr-Latn-CS" smtClean="0"/>
              <a:pPr/>
              <a:t>4.2.2014</a:t>
            </a:fld>
            <a:endParaRPr lang="hr-HR"/>
          </a:p>
        </p:txBody>
      </p:sp>
      <p:sp>
        <p:nvSpPr>
          <p:cNvPr id="4" name="Rezervirano mjesto slike slajd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6" name="Rezervirano mjesto podnožj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F00D40-BE4B-40FC-AFFF-A2EE4FA3AC64}" type="slidenum">
              <a:rPr lang="hr-HR" smtClean="0"/>
              <a:pPr/>
              <a:t>‹#›</a:t>
            </a:fld>
            <a:endParaRPr lang="hr-H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dirty="0"/>
          </a:p>
        </p:txBody>
      </p:sp>
      <p:sp>
        <p:nvSpPr>
          <p:cNvPr id="4" name="Rezervirano mjesto broja slajda 3"/>
          <p:cNvSpPr>
            <a:spLocks noGrp="1"/>
          </p:cNvSpPr>
          <p:nvPr>
            <p:ph type="sldNum" sz="quarter" idx="10"/>
          </p:nvPr>
        </p:nvSpPr>
        <p:spPr/>
        <p:txBody>
          <a:bodyPr/>
          <a:lstStyle/>
          <a:p>
            <a:fld id="{A802E862-CED1-428E-A748-5818C34B294B}" type="slidenum">
              <a:rPr lang="hr-HR" smtClean="0"/>
              <a:pPr/>
              <a:t>7</a:t>
            </a:fld>
            <a:endParaRPr lang="hr-H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dirty="0"/>
          </a:p>
        </p:txBody>
      </p:sp>
      <p:sp>
        <p:nvSpPr>
          <p:cNvPr id="4" name="Rezervirano mjesto broja slajda 3"/>
          <p:cNvSpPr>
            <a:spLocks noGrp="1"/>
          </p:cNvSpPr>
          <p:nvPr>
            <p:ph type="sldNum" sz="quarter" idx="10"/>
          </p:nvPr>
        </p:nvSpPr>
        <p:spPr/>
        <p:txBody>
          <a:bodyPr/>
          <a:lstStyle/>
          <a:p>
            <a:fld id="{6CA7FCF1-3070-49BB-B2C0-4AC7A08A4F07}" type="slidenum">
              <a:rPr lang="hr-HR" smtClean="0"/>
              <a:pPr/>
              <a:t>12</a:t>
            </a:fld>
            <a:endParaRPr lang="hr-H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dirty="0"/>
          </a:p>
        </p:txBody>
      </p:sp>
      <p:sp>
        <p:nvSpPr>
          <p:cNvPr id="4" name="Rezervirano mjesto broja slajda 3"/>
          <p:cNvSpPr>
            <a:spLocks noGrp="1"/>
          </p:cNvSpPr>
          <p:nvPr>
            <p:ph type="sldNum" sz="quarter" idx="10"/>
          </p:nvPr>
        </p:nvSpPr>
        <p:spPr/>
        <p:txBody>
          <a:bodyPr/>
          <a:lstStyle/>
          <a:p>
            <a:fld id="{92C23BB7-C3DB-4791-ADE3-DC99FA0765FF}" type="slidenum">
              <a:rPr lang="hr-HR" smtClean="0"/>
              <a:pPr/>
              <a:t>14</a:t>
            </a:fld>
            <a:endParaRPr lang="hr-H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7046C02C-AB0C-4771-AA12-7566491843A6}" type="datetimeFigureOut">
              <a:rPr lang="sr-Latn-CS" smtClean="0"/>
              <a:pPr/>
              <a:t>4.2.2014</a:t>
            </a:fld>
            <a:endParaRPr lang="hr-H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hr-H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0E3C0972-B1B1-42D1-8B26-538837ECE700}" type="slidenum">
              <a:rPr lang="hr-HR" smtClean="0"/>
              <a:pPr/>
              <a:t>‹#›</a:t>
            </a:fld>
            <a:endParaRPr lang="hr-H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046C02C-AB0C-4771-AA12-7566491843A6}" type="datetimeFigureOut">
              <a:rPr lang="sr-Latn-CS" smtClean="0"/>
              <a:pPr/>
              <a:t>4.2.2014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0E3C0972-B1B1-42D1-8B26-538837ECE700}"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046C02C-AB0C-4771-AA12-7566491843A6}" type="datetimeFigureOut">
              <a:rPr lang="sr-Latn-CS" smtClean="0"/>
              <a:pPr/>
              <a:t>4.2.2014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0E3C0972-B1B1-42D1-8B26-538837ECE700}"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7046C02C-AB0C-4771-AA12-7566491843A6}" type="datetimeFigureOut">
              <a:rPr lang="sr-Latn-CS" smtClean="0"/>
              <a:pPr/>
              <a:t>4.2.2014</a:t>
            </a:fld>
            <a:endParaRPr lang="hr-HR"/>
          </a:p>
        </p:txBody>
      </p:sp>
      <p:sp>
        <p:nvSpPr>
          <p:cNvPr id="9" name="Slide Number Placeholder 8"/>
          <p:cNvSpPr>
            <a:spLocks noGrp="1"/>
          </p:cNvSpPr>
          <p:nvPr>
            <p:ph type="sldNum" sz="quarter" idx="15"/>
          </p:nvPr>
        </p:nvSpPr>
        <p:spPr/>
        <p:txBody>
          <a:bodyPr rtlCol="0"/>
          <a:lstStyle/>
          <a:p>
            <a:fld id="{0E3C0972-B1B1-42D1-8B26-538837ECE700}" type="slidenum">
              <a:rPr lang="hr-HR" smtClean="0"/>
              <a:pPr/>
              <a:t>‹#›</a:t>
            </a:fld>
            <a:endParaRPr lang="hr-HR"/>
          </a:p>
        </p:txBody>
      </p:sp>
      <p:sp>
        <p:nvSpPr>
          <p:cNvPr id="10" name="Footer Placeholder 9"/>
          <p:cNvSpPr>
            <a:spLocks noGrp="1"/>
          </p:cNvSpPr>
          <p:nvPr>
            <p:ph type="ftr" sz="quarter" idx="16"/>
          </p:nvPr>
        </p:nvSpPr>
        <p:spPr/>
        <p:txBody>
          <a:bodyPr rtlCol="0"/>
          <a:lstStyle/>
          <a:p>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7046C02C-AB0C-4771-AA12-7566491843A6}" type="datetimeFigureOut">
              <a:rPr lang="sr-Latn-CS" smtClean="0"/>
              <a:pPr/>
              <a:t>4.2.2014</a:t>
            </a:fld>
            <a:endParaRPr lang="hr-H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hr-H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0E3C0972-B1B1-42D1-8B26-538837ECE700}" type="slidenum">
              <a:rPr lang="hr-HR" smtClean="0"/>
              <a:pPr/>
              <a:t>‹#›</a:t>
            </a:fld>
            <a:endParaRPr lang="hr-H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046C02C-AB0C-4771-AA12-7566491843A6}" type="datetimeFigureOut">
              <a:rPr lang="sr-Latn-CS" smtClean="0"/>
              <a:pPr/>
              <a:t>4.2.2014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0E3C0972-B1B1-42D1-8B26-538837ECE700}" type="slidenum">
              <a:rPr lang="hr-HR" smtClean="0"/>
              <a:pPr/>
              <a:t>‹#›</a:t>
            </a:fld>
            <a:endParaRPr lang="hr-HR"/>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7046C02C-AB0C-4771-AA12-7566491843A6}" type="datetimeFigureOut">
              <a:rPr lang="sr-Latn-CS" smtClean="0"/>
              <a:pPr/>
              <a:t>4.2.2014</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0E3C0972-B1B1-42D1-8B26-538837ECE700}" type="slidenum">
              <a:rPr lang="hr-HR" smtClean="0"/>
              <a:pPr/>
              <a:t>‹#›</a:t>
            </a:fld>
            <a:endParaRPr lang="hr-HR"/>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7046C02C-AB0C-4771-AA12-7566491843A6}" type="datetimeFigureOut">
              <a:rPr lang="sr-Latn-CS" smtClean="0"/>
              <a:pPr/>
              <a:t>4.2.2014</a:t>
            </a:fld>
            <a:endParaRPr lang="hr-HR"/>
          </a:p>
        </p:txBody>
      </p:sp>
      <p:sp>
        <p:nvSpPr>
          <p:cNvPr id="7" name="Slide Number Placeholder 6"/>
          <p:cNvSpPr>
            <a:spLocks noGrp="1"/>
          </p:cNvSpPr>
          <p:nvPr>
            <p:ph type="sldNum" sz="quarter" idx="11"/>
          </p:nvPr>
        </p:nvSpPr>
        <p:spPr/>
        <p:txBody>
          <a:bodyPr rtlCol="0"/>
          <a:lstStyle/>
          <a:p>
            <a:fld id="{0E3C0972-B1B1-42D1-8B26-538837ECE700}" type="slidenum">
              <a:rPr lang="hr-HR" smtClean="0"/>
              <a:pPr/>
              <a:t>‹#›</a:t>
            </a:fld>
            <a:endParaRPr lang="hr-HR"/>
          </a:p>
        </p:txBody>
      </p:sp>
      <p:sp>
        <p:nvSpPr>
          <p:cNvPr id="8" name="Footer Placeholder 7"/>
          <p:cNvSpPr>
            <a:spLocks noGrp="1"/>
          </p:cNvSpPr>
          <p:nvPr>
            <p:ph type="ftr" sz="quarter" idx="12"/>
          </p:nvPr>
        </p:nvSpPr>
        <p:spPr/>
        <p:txBody>
          <a:bodyPr rtlCol="0"/>
          <a:lstStyle/>
          <a:p>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46C02C-AB0C-4771-AA12-7566491843A6}" type="datetimeFigureOut">
              <a:rPr lang="sr-Latn-CS" smtClean="0"/>
              <a:pPr/>
              <a:t>4.2.2014</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0E3C0972-B1B1-42D1-8B26-538837ECE700}"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7046C02C-AB0C-4771-AA12-7566491843A6}" type="datetimeFigureOut">
              <a:rPr lang="sr-Latn-CS" smtClean="0"/>
              <a:pPr/>
              <a:t>4.2.2014</a:t>
            </a:fld>
            <a:endParaRPr lang="hr-HR"/>
          </a:p>
        </p:txBody>
      </p:sp>
      <p:sp>
        <p:nvSpPr>
          <p:cNvPr id="22" name="Slide Number Placeholder 21"/>
          <p:cNvSpPr>
            <a:spLocks noGrp="1"/>
          </p:cNvSpPr>
          <p:nvPr>
            <p:ph type="sldNum" sz="quarter" idx="15"/>
          </p:nvPr>
        </p:nvSpPr>
        <p:spPr/>
        <p:txBody>
          <a:bodyPr rtlCol="0"/>
          <a:lstStyle/>
          <a:p>
            <a:fld id="{0E3C0972-B1B1-42D1-8B26-538837ECE700}" type="slidenum">
              <a:rPr lang="hr-HR" smtClean="0"/>
              <a:pPr/>
              <a:t>‹#›</a:t>
            </a:fld>
            <a:endParaRPr lang="hr-HR"/>
          </a:p>
        </p:txBody>
      </p:sp>
      <p:sp>
        <p:nvSpPr>
          <p:cNvPr id="23" name="Footer Placeholder 22"/>
          <p:cNvSpPr>
            <a:spLocks noGrp="1"/>
          </p:cNvSpPr>
          <p:nvPr>
            <p:ph type="ftr" sz="quarter" idx="16"/>
          </p:nvPr>
        </p:nvSpPr>
        <p:spPr/>
        <p:txBody>
          <a:bodyPr rtlCol="0"/>
          <a:lstStyle/>
          <a:p>
            <a:endParaRPr lang="hr-H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7046C02C-AB0C-4771-AA12-7566491843A6}" type="datetimeFigureOut">
              <a:rPr lang="sr-Latn-CS" smtClean="0"/>
              <a:pPr/>
              <a:t>4.2.2014</a:t>
            </a:fld>
            <a:endParaRPr lang="hr-HR"/>
          </a:p>
        </p:txBody>
      </p:sp>
      <p:sp>
        <p:nvSpPr>
          <p:cNvPr id="18" name="Slide Number Placeholder 17"/>
          <p:cNvSpPr>
            <a:spLocks noGrp="1"/>
          </p:cNvSpPr>
          <p:nvPr>
            <p:ph type="sldNum" sz="quarter" idx="11"/>
          </p:nvPr>
        </p:nvSpPr>
        <p:spPr/>
        <p:txBody>
          <a:bodyPr rtlCol="0"/>
          <a:lstStyle/>
          <a:p>
            <a:fld id="{0E3C0972-B1B1-42D1-8B26-538837ECE700}" type="slidenum">
              <a:rPr lang="hr-HR" smtClean="0"/>
              <a:pPr/>
              <a:t>‹#›</a:t>
            </a:fld>
            <a:endParaRPr lang="hr-HR"/>
          </a:p>
        </p:txBody>
      </p:sp>
      <p:sp>
        <p:nvSpPr>
          <p:cNvPr id="21" name="Footer Placeholder 20"/>
          <p:cNvSpPr>
            <a:spLocks noGrp="1"/>
          </p:cNvSpPr>
          <p:nvPr>
            <p:ph type="ftr" sz="quarter" idx="12"/>
          </p:nvPr>
        </p:nvSpPr>
        <p:spPr/>
        <p:txBody>
          <a:bodyPr rtlCol="0"/>
          <a:lstStyle/>
          <a:p>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046C02C-AB0C-4771-AA12-7566491843A6}" type="datetimeFigureOut">
              <a:rPr lang="sr-Latn-CS" smtClean="0"/>
              <a:pPr/>
              <a:t>4.2.2014</a:t>
            </a:fld>
            <a:endParaRPr lang="hr-H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hr-H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E3C0972-B1B1-42D1-8B26-538837ECE700}" type="slidenum">
              <a:rPr lang="hr-HR" smtClean="0"/>
              <a:pPr/>
              <a:t>‹#›</a:t>
            </a:fld>
            <a:endParaRPr lang="hr-H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r-HR" dirty="0" smtClean="0"/>
              <a:t>eTwinning Project: </a:t>
            </a:r>
            <a:endParaRPr lang="hr-HR" dirty="0"/>
          </a:p>
        </p:txBody>
      </p:sp>
      <p:sp>
        <p:nvSpPr>
          <p:cNvPr id="3" name="Subtitle 2"/>
          <p:cNvSpPr>
            <a:spLocks noGrp="1"/>
          </p:cNvSpPr>
          <p:nvPr>
            <p:ph type="subTitle" idx="1"/>
          </p:nvPr>
        </p:nvSpPr>
        <p:spPr/>
        <p:txBody>
          <a:bodyPr/>
          <a:lstStyle/>
          <a:p>
            <a:r>
              <a:rPr lang="hr-HR" dirty="0" smtClean="0"/>
              <a:t>MANFRED </a:t>
            </a:r>
          </a:p>
          <a:p>
            <a:r>
              <a:rPr lang="hr-HR" dirty="0" smtClean="0"/>
              <a:t>Visiting Schools in Europe</a:t>
            </a:r>
            <a:endParaRPr lang="hr-H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lstStyle/>
          <a:p>
            <a:r>
              <a:rPr lang="hr-HR" dirty="0" err="1" smtClean="0">
                <a:solidFill>
                  <a:schemeClr val="accent1">
                    <a:lumMod val="60000"/>
                    <a:lumOff val="40000"/>
                  </a:schemeClr>
                </a:solidFill>
              </a:rPr>
              <a:t>Hello</a:t>
            </a:r>
            <a:r>
              <a:rPr lang="hr-HR" dirty="0" smtClean="0">
                <a:solidFill>
                  <a:schemeClr val="accent1">
                    <a:lumMod val="60000"/>
                    <a:lumOff val="40000"/>
                  </a:schemeClr>
                </a:solidFill>
              </a:rPr>
              <a:t>!</a:t>
            </a:r>
            <a:endParaRPr lang="hr-HR" dirty="0">
              <a:solidFill>
                <a:schemeClr val="accent1">
                  <a:lumMod val="60000"/>
                  <a:lumOff val="40000"/>
                </a:schemeClr>
              </a:solidFill>
            </a:endParaRPr>
          </a:p>
        </p:txBody>
      </p:sp>
      <p:sp>
        <p:nvSpPr>
          <p:cNvPr id="5" name="Rezervirano mjesto sadržaja 4"/>
          <p:cNvSpPr>
            <a:spLocks noGrp="1"/>
          </p:cNvSpPr>
          <p:nvPr>
            <p:ph idx="1"/>
          </p:nvPr>
        </p:nvSpPr>
        <p:spPr>
          <a:xfrm>
            <a:off x="827584" y="1556792"/>
            <a:ext cx="7992888" cy="4896544"/>
          </a:xfrm>
        </p:spPr>
        <p:txBody>
          <a:bodyPr/>
          <a:lstStyle/>
          <a:p>
            <a:r>
              <a:rPr lang="hr-HR" b="1" dirty="0" err="1"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rPr>
              <a:t>Our</a:t>
            </a:r>
            <a:r>
              <a:rPr lang="hr-HR" b="1"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rPr>
              <a:t> </a:t>
            </a:r>
            <a:r>
              <a:rPr lang="hr-HR" b="1" dirty="0" err="1"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rPr>
              <a:t>names</a:t>
            </a:r>
            <a:r>
              <a:rPr lang="hr-HR" b="1"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rPr>
              <a:t>   are Teo  </a:t>
            </a:r>
            <a:r>
              <a:rPr lang="hr-HR" b="1" dirty="0" err="1"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rPr>
              <a:t>and</a:t>
            </a:r>
            <a:r>
              <a:rPr lang="hr-HR" b="1"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rPr>
              <a:t> Vinko.</a:t>
            </a:r>
          </a:p>
          <a:p>
            <a:pPr>
              <a:buNone/>
            </a:pPr>
            <a:r>
              <a:rPr lang="hr-HR" b="1"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rPr>
              <a:t>Teo lives in Beretinec</a:t>
            </a:r>
          </a:p>
          <a:p>
            <a:pPr>
              <a:buNone/>
            </a:pPr>
            <a:r>
              <a:rPr lang="hr-HR" b="1"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rPr>
              <a:t>Vinko lives in Tomsevec</a:t>
            </a:r>
          </a:p>
          <a:p>
            <a:pPr>
              <a:buNone/>
            </a:pPr>
            <a:r>
              <a:rPr lang="hr-HR" b="1"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rPr>
              <a:t>Teo’s favorite subject is P.E.</a:t>
            </a:r>
          </a:p>
          <a:p>
            <a:pPr>
              <a:buNone/>
            </a:pPr>
            <a:r>
              <a:rPr lang="hr-HR" b="1"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rPr>
              <a:t>Vinko’s favorite subject is history.</a:t>
            </a:r>
          </a:p>
          <a:p>
            <a:pPr>
              <a:buNone/>
            </a:pPr>
            <a:r>
              <a:rPr lang="hr-HR" b="1"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rPr>
              <a:t>Teo is 11 years old.</a:t>
            </a:r>
          </a:p>
          <a:p>
            <a:pPr>
              <a:buNone/>
            </a:pPr>
            <a:r>
              <a:rPr lang="hr-HR" b="1"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rPr>
              <a:t>Vinko is 11 years old.</a:t>
            </a:r>
          </a:p>
          <a:p>
            <a:pPr>
              <a:buNone/>
            </a:pPr>
            <a:endParaRPr lang="hr-HR"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9458" name="AutoShape 2" descr="data:image/jpeg;base64,/9j/4AAQSkZJRgABAQAAAQABAAD/2wCEAAkGBw8PDxQQDw8PDQ8PDw8PDxAPDhAPDw0PFBEWFhQUFBQYHSggGBolHBUUJDEiJSkrLi4uFx8zODYsNygtLisBCgoKDg0OGhAQGiwkHyUsLCwsLCwsLCwsLCwsLCwsLCwtLCwsLCwsLCwuLCwsLCwsLCwsLCwsLCwtLCwsLCwsLP/AABEIAMIBAwMBEQACEQEDEQH/xAAcAAEAAQUBAQAAAAAAAAAAAAAAAwECBAUGBwj/xABJEAABAwIDBAYFCAcECwAAAAABAAIDBBEFEiEGMUFRBxMiYXGBMkJSkaEUI2JygqKxwSQzQ5Ky4fBjc8LSFRYlRFNUZHST0fH/xAAbAQEAAgMBAQAAAAAAAAAAAAAAAQIDBAUGB//EADgRAQACAQIDAwoFBAEFAAAAAAABAgMEERIhMQVBURMiMmFxgZGhsdEUM8Hh8BUjQvFyBiQ0UmL/2gAMAwEAAhEDEQA/APcUBAQUQEBAQEBAQEBAQEBAQEBAQEBAQEBAQEBAQEAIKoCAgICAgogICAgICAgICCl0ENRVxxjM97WNG8ucGgeZQaeo2woGf7w2T+6DpR72AhYbajFXraF4x3npDCdt7Seq2Z/gwD8SFr27R08f5fJkjTZJ7lo28g/4FT+4z/Mqf1XTeK/4PL4J49uKM+l1sf1onH+G6vHaWmn/AC+UqzpcsdzZUu0dHL6NRHc7g52R3udYrPTU4b+jaPixTivHWGza8EXBBHcs6i5AQEBAQEBAQEAIKoCAgICAgogICAgICAgo5wG9BzWN7aUtMSxpdUzN0dHDZxjP9o4kNj+0QeQKxZM1McedK1aTbo4rEdtK6oJDHNpmn1YBnf5yuFv3WjxXLzdp91IbdNLv1altLJK7NIXPd7UjnSP/AHnEn4rlZdZkv1luUw0r0htKTDedr8yLn3laF8sy2qcukN5RYcw+lIQO5atrz3LXy3rHmxu3VPgtKd8jz4OC2tLXTX/OyTX2R/tpX1mojpCV+zNMRpI8eLmn8l0fwGitHmZ/jt+zFHaObvrDVVuygHoPa/xABXL1NJ087cUWjxiWxTWVv6VdmtZT1FOfm3PZbg1xAPiOKth7Qy4/QtMfT4dGS2HHkjpDcUG08rdJmh/f6Lv/AEfguzp+3Z6Za7+uPs08mgj/AAn4ukocTim9B2vFp0cPJd7BqcWeN8dt/r8GhkxWpO1oZqzsYgICAgICAEFUBAQEBAQUQEBAQEBBrccxunoojNUSNjY3id5PBrQNXOPIaqJmI6piN+jyzHdsKqucWMElJTndGx2Womb/AGjx+rH0W69/Bc3Ua7h5UbGPB4sGCjJABAawejGwZWDy5riZc02neW5SkQ2ENOBuC1LXZ4hmRtWGZXhkMKxyvumbIVjlaJTsmPNUmE7smOseNzj71SawpOOk9zIZiL+arNWOdPTwUkqM+9V22Wrj4ejFkiBVomYZYlD1NjcEgjUEGxae4rNjz2pbirO0otSto2lu8Nx17LNn7bNwlA1b9cD8QvTaDtyLbUz/AB+/3czPotueP4OkjkDgC0ggi4INwQvRRMTG8OcvUggICAgBBVAQEBAQEFEBAQEBBz21+1UGGwGSU5nuOWKJvpzP9lo/E7gFEzERvKYiZnZ5biEdbUSNqq85ZpBmpqf1aWI7iG8CfaOp7hZcTVaybztXo3MWOGRSUgaO87zzXKvdtVqzGMWtazLEJmhYplZI1UldI0qkpXtKqlICqpSNKgStKrKUrVUXBQFlCFW6KOLYnm2OHVBiPY1YT2o+Hi3ke7iu52b2rbBMUtzr4eHs+zQ1GCL8+/x+/wB3RwTNe0Oabgr2VMlb1i1Z3iXLtWaztKVXQICAgBBVAQEBAQEFEBAQEGn2nx6GgpnzzOytYNw9Jzjo1rRxJOgSRwezGGvqC7HcXHC9DTHVsMd+wbHeSbW5ntcraOW8WpN7+jHd4yzVrO/DHVgSzvqJXTSaue6/gOAHcvPZLzM7y6FaxEbQkC1bWZYhe1YbSukCqsvCpKV4VUrwoSvChKRqqJWlRKUzCqiZoUKyvDFCvEoWKswcS6J1jruO9Qi0bw2lFUmN3MO+9/NdzsntOcF/J39Gfl6/u0M+LijeOreseCLjUFe1id+cOcuUggIAQVQEBAQEBBRAQEEc0ga0k8EHkrL7Q4vkPawzD3Fzh6s8oJbfvBNwPohx9Za+SeO3BHvZI82N2929xHNI2lZoyIAuA0GcjQeQ/Erk9o5t7Rjr0htaam0cU97nWaLj3s3IhIFrzLJCVoVErgqrLwqylcFAvChKQKBI1QlK1VSmYgnaoUlPGo2YpS9Wo2U4kckSpML1urBJ6rvI8iqb7IvX/KG4wyoscp/or2XYWv8AKV8heecdPs5uox7TxQ2q9E1RAQAgqgICAgICCiAgIPP+lvaE01J1MTi2apJiaWmzmMt84/usNAebmqmS3DXdasbzs2GwmEswrCmue3K8s+UTaWNy3ss8hlFud1hiYxYpvb2ytPnW2hxEkzpZHSO1c9xcfEm68vkvNpmZdStYiNkrQtW0skJWhYpldeFVKrnAAkkAAEknQADeSkRMztA4GbpMaJ7Mp89MHWz5iJXD2gNw8D7wu/XsHfHzt53y9jQnX+dyjk9ApZ2SMbIxwcx7Q9jhuLSLgrz+SlqWmto5w6FZiY3hOFjWSBQJGqErK+ujp4XzyuyxxNLnHjYcAOJOgHir4cNs14x06yre8UrNpcHhPSsySpDJ4BDTvcGtkDyXxXNg6TgRztu713s3YE1xb0tvaO7br7GjTX722tG0PUWLzjelPGjHLLi1TZgskdEqzCkWYVRFZYbQ2aW3S0c1zY7xxWXTZrYckXr1hizY+ToqWXM2/HcfFfSMGaubHXJXvcm0bTsmWZUQEFUBAQEBAQUQEFkrsoJ5BB4tW/7Vx+OM9qKKbqgNCMkPbnPm4ZT/AHYWtmnivWjJTlEy7vpFxDLEynadZDneB7Dd3vP8K0u1M21Yxx7WfS03nicPANF560uhDJYFhleEgWNK4KBoNvqsxYdLY2MmWIeD3AO+7mXR7Kx8eqrv3c/h+7DqrcOKXjC9i4z17ourDJQZHfsJXxt49ggPHxc73LyPbeOK6jijviJ/T9HW0Vt8e3g7ELjN1IFAkaoS4bphriykihBt18xc76TI23sftOafJd3sDFvmtfwj6/6aOvttSK+MvIV6xyX0bsFXmow2mkcSXdUI3E6kujJYSe85b+a8F2li8lqr1jx3+PN28FuLFEulYtJeWREUYbM2MXRrW5Ip4rrFaGSltmscC13gVh725HnQ32HTXtycPiP6+C9j/wBPanipbFPdzj6T+jk6im0tmvSNYQAgqgICAgICCiAg1G1WINpqSWZ26KKSQ+DWkn8EHmnRdTiKvkdN+sgoQ6Q8TPLkklPjmkeFqXtFc0zPdDJXecfLvlLtJVPmqXPfvNrD2W8AFwNVkm95mXQwxEV2Y0QWhaWxCdqwysvCqlcFA5PpOaTQacJ4ifCzh+YXW7Fn/ufdP6NbWfl+95KvWOS9R6I2n5PMeBnaB4hgv+IXl+35/u09n6upoPRn2u+C4DfXhQJGqEvN+mlptSO4fpA8/m16T/p6fzI/4/q5vaH+Pv8A0eYr0rmvfeigEYTBfi6cjw6568R2z/5lvd9IdjSfkx7/AKu0YVzGaU7CjFLMgcjXvCWUaKloUr1a2qbcX4jQrBaG5jnuT4bJYfVId5bj8F1ux83k9TWfGdvjyYNXTfm6Fp0XvnMVQAgqgICAgICCiAg4rpOdmpWwf8zUUtMRzbLUMY77pcprG8wi07RMuX6PojU4jVSa5H1FQ8/U64lo8PR+C5c18pmmGxHm44T7ZAfLpANAMo8OyFyNbyzWhu6f0Ia+Nc+zYhkBYpWXBVSuChLV7U4caqilhbq9zMzAN5ewhzR52t5rb0OfyOoreenf7J5MWenHjmHhxFtDpbf3L27iPadgcMNNQMDhlfKTO8HeC+2UHl2Q1eM7Vzxl1E7dI5R7v33drS4+DHG/fzdIFzGyvaoEjVVLlOlDDHVGHl7Bd1M8TWG8x2LX+4G/2V1+xM8Y9Twz0tG3v7vs09bj4se8d3N4xFE57g1oLnPcGtaBcucTYAd917GZisbz0ceOc7PpXZvD/klJDT6XiiY1xG4vtd5/eJXz3VZvLZrZPGfl3fJ38dOCkVbdhWuSnYVLHMMiFyMN4ZJdoolh25sKY69x0WCzZpHJbQekRzuPesunmYtEwZ+dd3RUj7saeYC+l0txVi3i5ExtOyZWQBBVAQEBAQEFEBB5/wBJNSGS0V93y+Fx+wyST/Ar09JTJ6EsPoRhBp5pT6Re1t+6xcfiR7lztLG82ls5e6GNto21dJ9k/dC4mvj+/Zvaf8uGuiK5tmzCcFY5SuCqlUKFlwKDUy7MUL5/lDqdplzZjq7I53tFl8pPktuvaGorj8nFuX87+rDOnxzbi25t0CtGWdeCoF7SoSvaVCUrfeoGqwzZPD6ef5RDTtZLqWnM4tjJ3ljSbN8hpwstzL2lqcuPyd78vdz9s97DTT4624ojm6NhWizJWlFJhM1yKTCeNyMdoZAfoolh4ebFqHLDZnpC+j9O6y4Y5q5vRb3Dj82O649xX0TRzvp8c/8AzH0cnJ6UspbKgEFUBAQEBAQUQEHl3TKS1tM8epVtJ84ZW/4gm+xtuz+hVlqCQ/8AUuafssaf8S0tJHO3uZsvcwukBlq0n2mMPwt+S4vaMbZ7e76N3S/lw00RXLs2oWVeJQQW66aKK+4Pe1pPgDvVseDJk9Csz7IRa9a9Z2T0lTHKwPie2RhvZzHBzTbQ6hY8mO2O3DeNpWraLRvDICxLrggqFCVwUC4KovBUJXtKgSNKhKdhUCdhUJStKIRV2JQUzOsqJY4GXDc0jg0Fx3DXedD7lkxYsmWeHHWZn1MV7VrG9pX4Zi1PUgmnnhnA9LqpGvy+IB0U5cGTF+ZWY9sbKRatuk7tjnWCVeFjyvWKWWsMrDhfyWfDHNg1HJu8K/Vg8yT7yV9C0UbafH/xj6OVl9OWYtlQCCqAgICAgIKICDzbpsgJoC8fspYJPACVoPwJUT0THVJ0Ry5Gzw7rinq2d7ZYgHH3tstXFPDe0eqJXtziJ9zA25qBLWOym4a1jQR3fzuuDrskXzTaHQ09eGkOL2sxw0dODHbrpTkjJFwywu51uNtPMhRoNJGoy+d6Mc5+yc+XydeXWXn9PABWNGJCZokLXSOc6z7PF2ucTfTdflrysvQWvM4JnTbcunhy7va58R5/9x69hdBFTRCKBuWMXIGYuuSbk3O9eP1GbJmvx5OrsY6VpG1WewLXlkXgKE7K5VCVbKAUC4FBe0qBICqylKxygZMblCV+ZRuNZtJhtJVU5bWgdRFeYuLyzqy1p7WYdxK2tHnzYckTg9KeXt3Yc2Ol6+f0eH0FHUGWerwps8cNGTI2TOOsbHm0BsBm0BJbY6A3vx9rkyYopTDqZibW5bd2/wDOk/BxorbebY+kPbNh9pf9I0TZnANlY4xTgXDesaAbjuILT3XtwXje09H+FzzSOk849n7Onp8nlK797dly5ktqIbPDjlY553NaT7hdbWCOTS1HO0Q3WGMywsHJrfwX0XFXgpWvhEQ5dp3tMstXVEFUBAQEBAQUQEHMdIOG/KaGaIb5IZGjucWmx99kHnuwWNNiioax2jeqqMNqebS09bDcfaI+ytDUW8nMXiPGGaleLevvQyyl7s59bevPZIdKiklNHJYSRskyuDm52h2Vw3EX3FYIyXpvwzMb+C81iesNVths8K2LMwAVEQPVnd1jd5YT+HI+JW32drfw9+G3oz19XrYtRh8pG8dYaTYbajqyKOrJZlOSJ79MhGnVPvu7vdyW72n2fx/38PPx27/XDBps+3mX/nqekMXnJdNI0KspX5VVKjmoIiUQAoL2lQJAVCV7XKBK16hK8ygAkkAAEkk2AA3klREbztBu8t2s2gmxiobh2H3dBmBkk3NlLTcvceEbd/ebdy9TodHTQYp1Oo9Lujw9Xtn5fFy8+ac9vJ4+n8+T0nZvBoaCmbTxC4GsjiNZpCO093jbyAA4Lzus1d9TlnJb3eqPBv4sNcdeGGbSUkUDMkEUcDLl2SJjWNud5sOK18uW+WeK9pmfXO69KVryiEzdSsUQtPRtyLQ5eMrmx+RPa+F11+z8XHlpXxn95+TmZbedNvB0MTbADuXunNXoCCqAgICAgIKICDHr4s8ZHcg+fatho6qsoXaRySCsgHAEknTzzt8lqaqu9ZZsU82xo5bsHfuXn81W/SWfGtK0M8JgsMrOX2u2SbV/PQ5Y6kDW+jZwBoHcncj5HmOr2f2lODzMnOv0/b1NXPpov51ev1aXZzbGaid8mrmvcxhDQ4j52DuI9Zvx5X0C3tZ2Zj1FfK4Jjeefqn7SwYdTbHPDk/09Koq2OZgkie2Vjtzmm48O49y83lxXx24bxtLp0vFo3iWU16w7Lj3KEoHFTCFAVOyFwco2Sva5VEjXKEsfEsVgpY+sqJGxM4XPaeeTW73HwWbBpsme3DjjeVL5K0je0vN8Vx6txuX5LRMdFTevc2zC/pTPG5umjR8dLelwaPT9nU8rnne385Vj9fo5uTNk1FuCnT+dXoGyezkOHQ5I+3I6xlmIs6Q8hyaOAXntfrsmrvvblEdI8P3b+DBXFG0dfF0DHLny2F7lWUwno2XKvSObHlttDb0resnaPVibmP1naD4Zl6nsTBvack93L4uRqJ2rt4ugXpGmIAQVQEBAQEBBRAQUIQePdM+Bubkrox2qc2ltxgcdfcbHwLlTJXirstSdpcvgFU17cl9/aYeR5LhZ8fVvVl0FNquXerZrZk5VrzDLC0FVGuxzAaetbaZtngWZK3SRnnxHcdFs6XW5dNPmzy8J6MeXDXJHNwtRgGJYY8y0r3yR8XQi9x/aRG9/iO8LvU1mk1teDLG0+E/pP+mjOHLhnevT1frDaYT0kjRtXCQdxkh1Hmxx08j5LUz9h9+G3un7/sy49d3Xj4OqodqKGf0KmIE6ZZHdU6/Kz7X8lysvZ2px+lSfdz+jbrqMdulm0a8O1BDhzBuFqTExPNnidxQLXytaLuc1o5uIaPirRWbdIRMxHVqK7a2gg9KpY8+zD86fu6DzK3MfZmpydKTHt5fVhvqcVe/4OYxHpFllPV0NO4Odo10g6yQ/VjbpfzK6uHsTHSOLPb4co+M/s1L661uWOFmHbFVlbIJ8SmewH1C7NMRyHqxj+rKc3auDTV8npqxP0+8/zmimkyZJ4ss/f9nouF0ENLGIoI2xMHBu9x5uO9x7yvN58+TPfjyTvLo0x1pG1YZzXLBLIyoQqSle7U2CiIT0hnxERtudNPyuT5DVbOGkzMRDVyTu3mBUxazM4WdIcxvvHIHwAA8l7zSYIwYop8fa42W/HbdtFssYgBBVAQEBAQEFEBAQa3HMOZUQuje0ODmlpBFw4EWIKD5yraGTDKx1M++QEvgcfXiJ0F+Y3Hw71oavD/lDZw37pdbhVUHi/FcTLRt1lt2jRaNqs9ZY8gWPZdRr+arMJXgqo12JYDSVWs0DHOPrgZJP3m2J81s4dbnw+hadvDrHzUvhx36w5ys6NoHaw1EkfdI1soHdplK6WPt3JHp1ifZy+7WtoKz6Mta/o7q2H5qphPeXSxH4ArajtvBaPPpPyn7MU6HJHSY+an+pGKbvlMdv+5mt/Cn9W0f/AKT8I+6fwmbx+cr4ujiofrNVRA82iSU/esq27cxRypSflH03TGgvPW0fNuKDo5pGWMsks54i4jYfIa/FaeXtzNPoREfP9vkzU0FI9KZl1WH4bBTi0EMcI45GgOd4u3nzXJzajLlnfJaZbdMdKejGzMCwMi8FQJolSRnRjRUSyIIwO07/AOLJSu7He3cysPgM8gB9EWc7uG9rT3nRx7svNel7I0W8+Vt3dP58/g5uqy8uGHWtbYWXpHPVQEAIKoCAgICAgogICCiDgukvY5tdBdlmTRnPC/2X23H6J3H+SiYiY2lMTs8ewbEJInmKVpiljdlkY7e1w/rfxXH1ODhluUvxQ7qgqhI3fquXkxs9bJ3R33rUtXZsRKN8JWNaJWWIVZSqHKNjdI16rMLbri9RsLQ9TsndcHKNkrwVCVQVCVwKjYXtaVWRlQNVJGfGANSprXdWbbLmB0pAaLgkiNp3SEb3O+g3jzNhzt1tBoZzW9X8/nraefNFYddhlGImW3k6ucd7nHUk9917GlIpWK16OTaZmd5ZisgQEBBVAQEBAQEFEBAQEFr2Aix3IPL+knYL5R+k01mVLBodzZm+w/8AI8FS9IvG0rVtNZ3ebYTir4nmOQOjkjOV8b9HNPeuPqNPNJbtLxaHXU+LggE6jnyXNyY2aJ2binkbINCCtW9NmWLJH0wKwTDJEseSmI71VZjuhtzCbo2W5Dzup3hKgaU3g2XtBVZWXgqFl7dVBu2NNTi17XP4KJhG62XfbgqbG7OpKRxbnPYYPWPHw5q9ccyx2yRE7R1VMeYgZSQ7WOK9nzD2nH1I/pcdw1XT0ehtlt6v58vr3NbNn4YdRhGG9WM77OkcBcgWAA3NaPVaOA/Mkr1eDDXFXhhy73m07y2qzKiAgIAQVQEBAQEBBRAQEBAQWvYHCx1Qef7ddH0VaOsj+anaOxK0aj6Lh6ze73WVbVi0bSmLTHR5NUNqsPk6qrYWXNmSC5il+q7n3HVczUaSY51bePNE9W1osQ3GN2U8r6fyXLvi8WzEt9S45wkGU8xx/JatsS8WbSGsY/c4H4H3LBbGyRZc4NPFY5qtFkbo2qu0rcSF45WTZO6zKe5NjiXNgKbI3Z1FSgnUk9wFyU2lG7aTQPa2wZ1Y5vNifLek4571YyRPRJR0cbO3J2yNe1oweR3+ay0xb9IY73nxSCqdUuy07RLY/rXD9Hj+qP2h+6F2NJ2da88Vun86NO+aKxtDoMLwpsN3EmSR5u+R5u97uZP5bhwXfx46442q1LWmerZrIqICAgIAQVQEBAQEBBRAQEBAQEFCEGpxnAIKphZLG17XCxa5oIPiCg8qx/owmgJfQSab+pmLizwa/Ujzv5LXyaal2WmWauUnqKilOWrhkg4ZntvEdeDx2T77rm5dDaOjapmiWXTYiw6h2XwNx7itG+GY6s0WbKHEXe013iS0rXtiWizJbXE7wfIh35rHOJbiXCsH0vcVWcSeNNHV8s37pUeSTxs6mqmg3cC76xACmMaONtW7SRxN1kZEOUTQXe/QLJXFfu5MVuGesIYsXmqD+iUr33/bT3y+IJ09wK3MPZt789vixXzxXv8Ag3WH7LSSnPWSmbj1Y7MQ8R63np3Ls4dDjx855z8mrfNM9HV01KyMWaAAOQW6wp0BAQEBAQAgqgICAgICCiAgICAgICAgo5oO9BgVmEQyghzAb77gWKDkMT6L6GQ3ZF1Lr3vC4xa+DdD5hUtStusLRe0dJc9U9FkzP1NXJ3daxsn8OVYLaPHZljPaGE7YHEm7pIH+LZGfhdYJ7OpPev8AiZ8F8ex2KDhTf+Sb/Kqf02PFP4n1MyHYnEXb5YY/Bkj/AMSFaOza98onU+ptKTo6kP66qldzDA2Np+BPxWWugxR1UnUWl0OGbD0cJDuqD3D1n3kcD3F17eS2aYaU9GGKb2nrLooaVjPRaAsiqdAQEBAQEBAQAgqgICAgICCiAgICAgICAgICAgIKWQMoQLIKoCAgICAgICAgICAgqgICAgICCiAgICAgICChQVQEAICAUBAQEBAQEBAQEBAQEBACCqAgI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sp>
        <p:nvSpPr>
          <p:cNvPr id="19460" name="AutoShape 4" descr="data:image/jpeg;base64,/9j/4AAQSkZJRgABAQAAAQABAAD/2wCEAAkGBw8PDxQQDw8PDQ8PDw8PDxAPDhAPDw0PFBEWFhQUFBQYHSggGBolHBUUJDEiJSkrLi4uFx8zODYsNygtLisBCgoKDg0OGhAQGiwkHyUsLCwsLCwsLCwsLCwsLCwsLCwtLCwsLCwsLCwuLCwsLCwsLCwsLCwsLCwtLCwsLCwsLP/AABEIAMIBAwMBEQACEQEDEQH/xAAcAAEAAQUBAQAAAAAAAAAAAAAAAwECBAUGBwj/xABJEAABAwIDBAYFCAcECwAAAAABAAIDBBEFEiEGMUFRBxMiYXGBMkJSkaEUI2JygqKxwSQzQ5Ky4fBjc8LSFRYlRFNUZHST0fH/xAAbAQEAAgMBAQAAAAAAAAAAAAAAAQIDBAUGB//EADgRAQACAQIDAwoFBAEFAAAAAAABAgMEERIhMQVBURMiMmFxgZGhsdEUM8Hh8BUjQvFyBiQ0UmL/2gAMAwEAAhEDEQA/APcUBAQUQEBAQEBAQEBAQEBAQEBAQEBAQEBAQEBAQEAIKoCAgICAgogICAgICAgICCl0ENRVxxjM97WNG8ucGgeZQaeo2woGf7w2T+6DpR72AhYbajFXraF4x3npDCdt7Seq2Z/gwD8SFr27R08f5fJkjTZJ7lo28g/4FT+4z/Mqf1XTeK/4PL4J49uKM+l1sf1onH+G6vHaWmn/AC+UqzpcsdzZUu0dHL6NRHc7g52R3udYrPTU4b+jaPixTivHWGza8EXBBHcs6i5AQEBAQEBAQEAIKoCAgICAgogICAgICAgo5wG9BzWN7aUtMSxpdUzN0dHDZxjP9o4kNj+0QeQKxZM1McedK1aTbo4rEdtK6oJDHNpmn1YBnf5yuFv3WjxXLzdp91IbdNLv1altLJK7NIXPd7UjnSP/AHnEn4rlZdZkv1luUw0r0htKTDedr8yLn3laF8sy2qcukN5RYcw+lIQO5atrz3LXy3rHmxu3VPgtKd8jz4OC2tLXTX/OyTX2R/tpX1mojpCV+zNMRpI8eLmn8l0fwGitHmZ/jt+zFHaObvrDVVuygHoPa/xABXL1NJ087cUWjxiWxTWVv6VdmtZT1FOfm3PZbg1xAPiOKth7Qy4/QtMfT4dGS2HHkjpDcUG08rdJmh/f6Lv/AEfguzp+3Z6Za7+uPs08mgj/AAn4ukocTim9B2vFp0cPJd7BqcWeN8dt/r8GhkxWpO1oZqzsYgICAgICAEFUBAQEBAQUQEBAQEBBrccxunoojNUSNjY3id5PBrQNXOPIaqJmI6piN+jyzHdsKqucWMElJTndGx2Womb/AGjx+rH0W69/Bc3Ua7h5UbGPB4sGCjJABAawejGwZWDy5riZc02neW5SkQ2ENOBuC1LXZ4hmRtWGZXhkMKxyvumbIVjlaJTsmPNUmE7smOseNzj71SawpOOk9zIZiL+arNWOdPTwUkqM+9V22Wrj4ejFkiBVomYZYlD1NjcEgjUEGxae4rNjz2pbirO0otSto2lu8Nx17LNn7bNwlA1b9cD8QvTaDtyLbUz/AB+/3czPotueP4OkjkDgC0ggi4INwQvRRMTG8OcvUggICAgBBVAQEBAQEFEBAQEBBz21+1UGGwGSU5nuOWKJvpzP9lo/E7gFEzERvKYiZnZ5biEdbUSNqq85ZpBmpqf1aWI7iG8CfaOp7hZcTVaybztXo3MWOGRSUgaO87zzXKvdtVqzGMWtazLEJmhYplZI1UldI0qkpXtKqlICqpSNKgStKrKUrVUXBQFlCFW6KOLYnm2OHVBiPY1YT2o+Hi3ke7iu52b2rbBMUtzr4eHs+zQ1GCL8+/x+/wB3RwTNe0Oabgr2VMlb1i1Z3iXLtWaztKVXQICAgBBVAQEBAQEFEBAQEGn2nx6GgpnzzOytYNw9Jzjo1rRxJOgSRwezGGvqC7HcXHC9DTHVsMd+wbHeSbW5ntcraOW8WpN7+jHd4yzVrO/DHVgSzvqJXTSaue6/gOAHcvPZLzM7y6FaxEbQkC1bWZYhe1YbSukCqsvCpKV4VUrwoSvChKRqqJWlRKUzCqiZoUKyvDFCvEoWKswcS6J1jruO9Qi0bw2lFUmN3MO+9/NdzsntOcF/J39Gfl6/u0M+LijeOreseCLjUFe1id+cOcuUggIAQVQEBAQEBBRAQEEc0ga0k8EHkrL7Q4vkPawzD3Fzh6s8oJbfvBNwPohx9Za+SeO3BHvZI82N2929xHNI2lZoyIAuA0GcjQeQ/Erk9o5t7Rjr0htaam0cU97nWaLj3s3IhIFrzLJCVoVErgqrLwqylcFAvChKQKBI1QlK1VSmYgnaoUlPGo2YpS9Wo2U4kckSpML1urBJ6rvI8iqb7IvX/KG4wyoscp/or2XYWv8AKV8heecdPs5uox7TxQ2q9E1RAQAgqgICAgICCiAgIPP+lvaE01J1MTi2apJiaWmzmMt84/usNAebmqmS3DXdasbzs2GwmEswrCmue3K8s+UTaWNy3ss8hlFud1hiYxYpvb2ytPnW2hxEkzpZHSO1c9xcfEm68vkvNpmZdStYiNkrQtW0skJWhYpldeFVKrnAAkkAAEknQADeSkRMztA4GbpMaJ7Mp89MHWz5iJXD2gNw8D7wu/XsHfHzt53y9jQnX+dyjk9ApZ2SMbIxwcx7Q9jhuLSLgrz+SlqWmto5w6FZiY3hOFjWSBQJGqErK+ujp4XzyuyxxNLnHjYcAOJOgHir4cNs14x06yre8UrNpcHhPSsySpDJ4BDTvcGtkDyXxXNg6TgRztu713s3YE1xb0tvaO7br7GjTX722tG0PUWLzjelPGjHLLi1TZgskdEqzCkWYVRFZYbQ2aW3S0c1zY7xxWXTZrYckXr1hizY+ToqWXM2/HcfFfSMGaubHXJXvcm0bTsmWZUQEFUBAQEBAQUQEFkrsoJ5BB4tW/7Vx+OM9qKKbqgNCMkPbnPm4ZT/AHYWtmnivWjJTlEy7vpFxDLEynadZDneB7Dd3vP8K0u1M21Yxx7WfS03nicPANF560uhDJYFhleEgWNK4KBoNvqsxYdLY2MmWIeD3AO+7mXR7Kx8eqrv3c/h+7DqrcOKXjC9i4z17ourDJQZHfsJXxt49ggPHxc73LyPbeOK6jijviJ/T9HW0Vt8e3g7ELjN1IFAkaoS4bphriykihBt18xc76TI23sftOafJd3sDFvmtfwj6/6aOvttSK+MvIV6xyX0bsFXmow2mkcSXdUI3E6kujJYSe85b+a8F2li8lqr1jx3+PN28FuLFEulYtJeWREUYbM2MXRrW5Ip4rrFaGSltmscC13gVh725HnQ32HTXtycPiP6+C9j/wBPanipbFPdzj6T+jk6im0tmvSNYQAgqgICAgICCiAg1G1WINpqSWZ26KKSQ+DWkn8EHmnRdTiKvkdN+sgoQ6Q8TPLkklPjmkeFqXtFc0zPdDJXecfLvlLtJVPmqXPfvNrD2W8AFwNVkm95mXQwxEV2Y0QWhaWxCdqwysvCqlcFA5PpOaTQacJ4ifCzh+YXW7Fn/ufdP6NbWfl+95KvWOS9R6I2n5PMeBnaB4hgv+IXl+35/u09n6upoPRn2u+C4DfXhQJGqEvN+mlptSO4fpA8/m16T/p6fzI/4/q5vaH+Pv8A0eYr0rmvfeigEYTBfi6cjw6568R2z/5lvd9IdjSfkx7/AKu0YVzGaU7CjFLMgcjXvCWUaKloUr1a2qbcX4jQrBaG5jnuT4bJYfVId5bj8F1ux83k9TWfGdvjyYNXTfm6Fp0XvnMVQAgqgICAgICCiAg4rpOdmpWwf8zUUtMRzbLUMY77pcprG8wi07RMuX6PojU4jVSa5H1FQ8/U64lo8PR+C5c18pmmGxHm44T7ZAfLpANAMo8OyFyNbyzWhu6f0Ia+Nc+zYhkBYpWXBVSuChLV7U4caqilhbq9zMzAN5ewhzR52t5rb0OfyOoreenf7J5MWenHjmHhxFtDpbf3L27iPadgcMNNQMDhlfKTO8HeC+2UHl2Q1eM7Vzxl1E7dI5R7v33drS4+DHG/fzdIFzGyvaoEjVVLlOlDDHVGHl7Bd1M8TWG8x2LX+4G/2V1+xM8Y9Twz0tG3v7vs09bj4se8d3N4xFE57g1oLnPcGtaBcucTYAd917GZisbz0ceOc7PpXZvD/klJDT6XiiY1xG4vtd5/eJXz3VZvLZrZPGfl3fJ38dOCkVbdhWuSnYVLHMMiFyMN4ZJdoolh25sKY69x0WCzZpHJbQekRzuPesunmYtEwZ+dd3RUj7saeYC+l0txVi3i5ExtOyZWQBBVAQEBAQEFEBB5/wBJNSGS0V93y+Fx+wyST/Ar09JTJ6EsPoRhBp5pT6Re1t+6xcfiR7lztLG82ls5e6GNto21dJ9k/dC4mvj+/Zvaf8uGuiK5tmzCcFY5SuCqlUKFlwKDUy7MUL5/lDqdplzZjq7I53tFl8pPktuvaGorj8nFuX87+rDOnxzbi25t0CtGWdeCoF7SoSvaVCUrfeoGqwzZPD6ef5RDTtZLqWnM4tjJ3ljSbN8hpwstzL2lqcuPyd78vdz9s97DTT4624ojm6NhWizJWlFJhM1yKTCeNyMdoZAfoolh4ebFqHLDZnpC+j9O6y4Y5q5vRb3Dj82O649xX0TRzvp8c/8AzH0cnJ6UspbKgEFUBAQEBAQUQEHl3TKS1tM8epVtJ84ZW/4gm+xtuz+hVlqCQ/8AUuafssaf8S0tJHO3uZsvcwukBlq0n2mMPwt+S4vaMbZ7e76N3S/lw00RXLs2oWVeJQQW66aKK+4Pe1pPgDvVseDJk9Csz7IRa9a9Z2T0lTHKwPie2RhvZzHBzTbQ6hY8mO2O3DeNpWraLRvDICxLrggqFCVwUC4KovBUJXtKgSNKhKdhUCdhUJStKIRV2JQUzOsqJY4GXDc0jg0Fx3DXedD7lkxYsmWeHHWZn1MV7VrG9pX4Zi1PUgmnnhnA9LqpGvy+IB0U5cGTF+ZWY9sbKRatuk7tjnWCVeFjyvWKWWsMrDhfyWfDHNg1HJu8K/Vg8yT7yV9C0UbafH/xj6OVl9OWYtlQCCqAgICAgIKICDzbpsgJoC8fspYJPACVoPwJUT0THVJ0Ry5Gzw7rinq2d7ZYgHH3tstXFPDe0eqJXtziJ9zA25qBLWOym4a1jQR3fzuuDrskXzTaHQ09eGkOL2sxw0dODHbrpTkjJFwywu51uNtPMhRoNJGoy+d6Mc5+yc+XydeXWXn9PABWNGJCZokLXSOc6z7PF2ucTfTdflrysvQWvM4JnTbcunhy7va58R5/9x69hdBFTRCKBuWMXIGYuuSbk3O9eP1GbJmvx5OrsY6VpG1WewLXlkXgKE7K5VCVbKAUC4FBe0qBICqylKxygZMblCV+ZRuNZtJhtJVU5bWgdRFeYuLyzqy1p7WYdxK2tHnzYckTg9KeXt3Yc2Ol6+f0eH0FHUGWerwps8cNGTI2TOOsbHm0BsBm0BJbY6A3vx9rkyYopTDqZibW5bd2/wDOk/BxorbebY+kPbNh9pf9I0TZnANlY4xTgXDesaAbjuILT3XtwXje09H+FzzSOk849n7Onp8nlK797dly5ktqIbPDjlY553NaT7hdbWCOTS1HO0Q3WGMywsHJrfwX0XFXgpWvhEQ5dp3tMstXVEFUBAQEBAQUQEHMdIOG/KaGaIb5IZGjucWmx99kHnuwWNNiioax2jeqqMNqebS09bDcfaI+ytDUW8nMXiPGGaleLevvQyyl7s59bevPZIdKiklNHJYSRskyuDm52h2Vw3EX3FYIyXpvwzMb+C81iesNVths8K2LMwAVEQPVnd1jd5YT+HI+JW32drfw9+G3oz19XrYtRh8pG8dYaTYbajqyKOrJZlOSJ79MhGnVPvu7vdyW72n2fx/38PPx27/XDBps+3mX/nqekMXnJdNI0KspX5VVKjmoIiUQAoL2lQJAVCV7XKBK16hK8ygAkkAAEkk2AA3klREbztBu8t2s2gmxiobh2H3dBmBkk3NlLTcvceEbd/ebdy9TodHTQYp1Oo9Lujw9Xtn5fFy8+ac9vJ4+n8+T0nZvBoaCmbTxC4GsjiNZpCO093jbyAA4Lzus1d9TlnJb3eqPBv4sNcdeGGbSUkUDMkEUcDLl2SJjWNud5sOK18uW+WeK9pmfXO69KVryiEzdSsUQtPRtyLQ5eMrmx+RPa+F11+z8XHlpXxn95+TmZbedNvB0MTbADuXunNXoCCqAgICAgIKICDHr4s8ZHcg+fatho6qsoXaRySCsgHAEknTzzt8lqaqu9ZZsU82xo5bsHfuXn81W/SWfGtK0M8JgsMrOX2u2SbV/PQ5Y6kDW+jZwBoHcncj5HmOr2f2lODzMnOv0/b1NXPpov51ev1aXZzbGaid8mrmvcxhDQ4j52DuI9Zvx5X0C3tZ2Zj1FfK4Jjeefqn7SwYdTbHPDk/09Koq2OZgkie2Vjtzmm48O49y83lxXx24bxtLp0vFo3iWU16w7Lj3KEoHFTCFAVOyFwco2Sva5VEjXKEsfEsVgpY+sqJGxM4XPaeeTW73HwWbBpsme3DjjeVL5K0je0vN8Vx6txuX5LRMdFTevc2zC/pTPG5umjR8dLelwaPT9nU8rnne385Vj9fo5uTNk1FuCnT+dXoGyezkOHQ5I+3I6xlmIs6Q8hyaOAXntfrsmrvvblEdI8P3b+DBXFG0dfF0DHLny2F7lWUwno2XKvSObHlttDb0resnaPVibmP1naD4Zl6nsTBvack93L4uRqJ2rt4ugXpGmIAQVQEBAQEBBRAQUIQePdM+Bubkrox2qc2ltxgcdfcbHwLlTJXirstSdpcvgFU17cl9/aYeR5LhZ8fVvVl0FNquXerZrZk5VrzDLC0FVGuxzAaetbaZtngWZK3SRnnxHcdFs6XW5dNPmzy8J6MeXDXJHNwtRgGJYY8y0r3yR8XQi9x/aRG9/iO8LvU1mk1teDLG0+E/pP+mjOHLhnevT1frDaYT0kjRtXCQdxkh1Hmxx08j5LUz9h9+G3un7/sy49d3Xj4OqodqKGf0KmIE6ZZHdU6/Kz7X8lysvZ2px+lSfdz+jbrqMdulm0a8O1BDhzBuFqTExPNnidxQLXytaLuc1o5uIaPirRWbdIRMxHVqK7a2gg9KpY8+zD86fu6DzK3MfZmpydKTHt5fVhvqcVe/4OYxHpFllPV0NO4Odo10g6yQ/VjbpfzK6uHsTHSOLPb4co+M/s1L661uWOFmHbFVlbIJ8SmewH1C7NMRyHqxj+rKc3auDTV8npqxP0+8/zmimkyZJ4ss/f9nouF0ENLGIoI2xMHBu9x5uO9x7yvN58+TPfjyTvLo0x1pG1YZzXLBLIyoQqSle7U2CiIT0hnxERtudNPyuT5DVbOGkzMRDVyTu3mBUxazM4WdIcxvvHIHwAA8l7zSYIwYop8fa42W/HbdtFssYgBBVAQEBAQEFEBAQa3HMOZUQuje0ODmlpBFw4EWIKD5yraGTDKx1M++QEvgcfXiJ0F+Y3Hw71oavD/lDZw37pdbhVUHi/FcTLRt1lt2jRaNqs9ZY8gWPZdRr+arMJXgqo12JYDSVWs0DHOPrgZJP3m2J81s4dbnw+hadvDrHzUvhx36w5ys6NoHaw1EkfdI1soHdplK6WPt3JHp1ifZy+7WtoKz6Mta/o7q2H5qphPeXSxH4ArajtvBaPPpPyn7MU6HJHSY+an+pGKbvlMdv+5mt/Cn9W0f/AKT8I+6fwmbx+cr4ujiofrNVRA82iSU/esq27cxRypSflH03TGgvPW0fNuKDo5pGWMsks54i4jYfIa/FaeXtzNPoREfP9vkzU0FI9KZl1WH4bBTi0EMcI45GgOd4u3nzXJzajLlnfJaZbdMdKejGzMCwMi8FQJolSRnRjRUSyIIwO07/AOLJSu7He3cysPgM8gB9EWc7uG9rT3nRx7svNel7I0W8+Vt3dP58/g5uqy8uGHWtbYWXpHPVQEAIKoCAgICAgogICCiDgukvY5tdBdlmTRnPC/2X23H6J3H+SiYiY2lMTs8ewbEJInmKVpiljdlkY7e1w/rfxXH1ODhluUvxQ7qgqhI3fquXkxs9bJ3R33rUtXZsRKN8JWNaJWWIVZSqHKNjdI16rMLbri9RsLQ9TsndcHKNkrwVCVQVCVwKjYXtaVWRlQNVJGfGANSprXdWbbLmB0pAaLgkiNp3SEb3O+g3jzNhzt1tBoZzW9X8/nraefNFYddhlGImW3k6ucd7nHUk9917GlIpWK16OTaZmd5ZisgQEBBVAQEBAQEFEBAQEFr2Aix3IPL+knYL5R+k01mVLBodzZm+w/8AI8FS9IvG0rVtNZ3ebYTir4nmOQOjkjOV8b9HNPeuPqNPNJbtLxaHXU+LggE6jnyXNyY2aJ2binkbINCCtW9NmWLJH0wKwTDJEseSmI71VZjuhtzCbo2W5Dzup3hKgaU3g2XtBVZWXgqFl7dVBu2NNTi17XP4KJhG62XfbgqbG7OpKRxbnPYYPWPHw5q9ccyx2yRE7R1VMeYgZSQ7WOK9nzD2nH1I/pcdw1XT0ehtlt6v58vr3NbNn4YdRhGG9WM77OkcBcgWAA3NaPVaOA/Mkr1eDDXFXhhy73m07y2qzKiAgIAQVQEBAQEBBRAQEBAQWvYHCx1Qef7ddH0VaOsj+anaOxK0aj6Lh6ze73WVbVi0bSmLTHR5NUNqsPk6qrYWXNmSC5il+q7n3HVczUaSY51bePNE9W1osQ3GN2U8r6fyXLvi8WzEt9S45wkGU8xx/JatsS8WbSGsY/c4H4H3LBbGyRZc4NPFY5qtFkbo2qu0rcSF45WTZO6zKe5NjiXNgKbI3Z1FSgnUk9wFyU2lG7aTQPa2wZ1Y5vNifLek4571YyRPRJR0cbO3J2yNe1oweR3+ay0xb9IY73nxSCqdUuy07RLY/rXD9Hj+qP2h+6F2NJ2da88Vun86NO+aKxtDoMLwpsN3EmSR5u+R5u97uZP5bhwXfx46442q1LWmerZrIqICAgIAQVQEBAQEBBRAQEBAQEFCEGpxnAIKphZLG17XCxa5oIPiCg8qx/owmgJfQSab+pmLizwa/Ujzv5LXyaal2WmWauUnqKilOWrhkg4ZntvEdeDx2T77rm5dDaOjapmiWXTYiw6h2XwNx7itG+GY6s0WbKHEXe013iS0rXtiWizJbXE7wfIh35rHOJbiXCsH0vcVWcSeNNHV8s37pUeSTxs6mqmg3cC76xACmMaONtW7SRxN1kZEOUTQXe/QLJXFfu5MVuGesIYsXmqD+iUr33/bT3y+IJ09wK3MPZt789vixXzxXv8Ag3WH7LSSnPWSmbj1Y7MQ8R63np3Ls4dDjx855z8mrfNM9HV01KyMWaAAOQW6wp0BAQEBAQAgqgICAgICCiAgICAgICAgo5oO9BgVmEQyghzAb77gWKDkMT6L6GQ3ZF1Lr3vC4xa+DdD5hUtStusLRe0dJc9U9FkzP1NXJ3daxsn8OVYLaPHZljPaGE7YHEm7pIH+LZGfhdYJ7OpPev8AiZ8F8ex2KDhTf+Sb/Kqf02PFP4n1MyHYnEXb5YY/Bkj/AMSFaOza98onU+ptKTo6kP66qldzDA2Np+BPxWWugxR1UnUWl0OGbD0cJDuqD3D1n3kcD3F17eS2aYaU9GGKb2nrLooaVjPRaAsiqdAQEBAQEBAQAgqgICAgICCiAgICAgICAgICAgIKWQMoQLIKoCAgICAgICAgICAgqgICAgICCiAgICAgICChQVQEAICAUBAQEBAQEBAQEBAQEBACCqAgI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sp>
        <p:nvSpPr>
          <p:cNvPr id="19462" name="AutoShape 6" descr="data:image/jpeg;base64,/9j/4AAQSkZJRgABAQAAAQABAAD/2wCEAAkGBw8PDxQQDw8PDQ8PDw8PDxAPDhAPDw0PFBEWFhQUFBQYHSggGBolHBUUJDEiJSkrLi4uFx8zODYsNygtLisBCgoKDg0OGhAQGiwkHyUsLCwsLCwsLCwsLCwsLCwsLCwtLCwsLCwsLCwuLCwsLCwsLCwsLCwsLCwtLCwsLCwsLP/AABEIAMIBAwMBEQACEQEDEQH/xAAcAAEAAQUBAQAAAAAAAAAAAAAAAwECBAUGBwj/xABJEAABAwIDBAYFCAcECwAAAAABAAIDBBEFEiEGMUFRBxMiYXGBMkJSkaEUI2JygqKxwSQzQ5Ky4fBjc8LSFRYlRFNUZHST0fH/xAAbAQEAAgMBAQAAAAAAAAAAAAAAAQIDBAUGB//EADgRAQACAQIDAwoFBAEFAAAAAAABAgMEERIhMQVBURMiMmFxgZGhsdEUM8Hh8BUjQvFyBiQ0UmL/2gAMAwEAAhEDEQA/APcUBAQUQEBAQEBAQEBAQEBAQEBAQEBAQEBAQEBAQEAIKoCAgICAgogICAgICAgICCl0ENRVxxjM97WNG8ucGgeZQaeo2woGf7w2T+6DpR72AhYbajFXraF4x3npDCdt7Seq2Z/gwD8SFr27R08f5fJkjTZJ7lo28g/4FT+4z/Mqf1XTeK/4PL4J49uKM+l1sf1onH+G6vHaWmn/AC+UqzpcsdzZUu0dHL6NRHc7g52R3udYrPTU4b+jaPixTivHWGza8EXBBHcs6i5AQEBAQEBAQEAIKoCAgICAgogICAgICAgo5wG9BzWN7aUtMSxpdUzN0dHDZxjP9o4kNj+0QeQKxZM1McedK1aTbo4rEdtK6oJDHNpmn1YBnf5yuFv3WjxXLzdp91IbdNLv1altLJK7NIXPd7UjnSP/AHnEn4rlZdZkv1luUw0r0htKTDedr8yLn3laF8sy2qcukN5RYcw+lIQO5atrz3LXy3rHmxu3VPgtKd8jz4OC2tLXTX/OyTX2R/tpX1mojpCV+zNMRpI8eLmn8l0fwGitHmZ/jt+zFHaObvrDVVuygHoPa/xABXL1NJ087cUWjxiWxTWVv6VdmtZT1FOfm3PZbg1xAPiOKth7Qy4/QtMfT4dGS2HHkjpDcUG08rdJmh/f6Lv/AEfguzp+3Z6Za7+uPs08mgj/AAn4ukocTim9B2vFp0cPJd7BqcWeN8dt/r8GhkxWpO1oZqzsYgICAgICAEFUBAQEBAQUQEBAQEBBrccxunoojNUSNjY3id5PBrQNXOPIaqJmI6piN+jyzHdsKqucWMElJTndGx2Womb/AGjx+rH0W69/Bc3Ua7h5UbGPB4sGCjJABAawejGwZWDy5riZc02neW5SkQ2ENOBuC1LXZ4hmRtWGZXhkMKxyvumbIVjlaJTsmPNUmE7smOseNzj71SawpOOk9zIZiL+arNWOdPTwUkqM+9V22Wrj4ejFkiBVomYZYlD1NjcEgjUEGxae4rNjz2pbirO0otSto2lu8Nx17LNn7bNwlA1b9cD8QvTaDtyLbUz/AB+/3czPotueP4OkjkDgC0ggi4INwQvRRMTG8OcvUggICAgBBVAQEBAQEFEBAQEBBz21+1UGGwGSU5nuOWKJvpzP9lo/E7gFEzERvKYiZnZ5biEdbUSNqq85ZpBmpqf1aWI7iG8CfaOp7hZcTVaybztXo3MWOGRSUgaO87zzXKvdtVqzGMWtazLEJmhYplZI1UldI0qkpXtKqlICqpSNKgStKrKUrVUXBQFlCFW6KOLYnm2OHVBiPY1YT2o+Hi3ke7iu52b2rbBMUtzr4eHs+zQ1GCL8+/x+/wB3RwTNe0Oabgr2VMlb1i1Z3iXLtWaztKVXQICAgBBVAQEBAQEFEBAQEGn2nx6GgpnzzOytYNw9Jzjo1rRxJOgSRwezGGvqC7HcXHC9DTHVsMd+wbHeSbW5ntcraOW8WpN7+jHd4yzVrO/DHVgSzvqJXTSaue6/gOAHcvPZLzM7y6FaxEbQkC1bWZYhe1YbSukCqsvCpKV4VUrwoSvChKRqqJWlRKUzCqiZoUKyvDFCvEoWKswcS6J1jruO9Qi0bw2lFUmN3MO+9/NdzsntOcF/J39Gfl6/u0M+LijeOreseCLjUFe1id+cOcuUggIAQVQEBAQEBBRAQEEc0ga0k8EHkrL7Q4vkPawzD3Fzh6s8oJbfvBNwPohx9Za+SeO3BHvZI82N2929xHNI2lZoyIAuA0GcjQeQ/Erk9o5t7Rjr0htaam0cU97nWaLj3s3IhIFrzLJCVoVErgqrLwqylcFAvChKQKBI1QlK1VSmYgnaoUlPGo2YpS9Wo2U4kckSpML1urBJ6rvI8iqb7IvX/KG4wyoscp/or2XYWv8AKV8heecdPs5uox7TxQ2q9E1RAQAgqgICAgICCiAgIPP+lvaE01J1MTi2apJiaWmzmMt84/usNAebmqmS3DXdasbzs2GwmEswrCmue3K8s+UTaWNy3ss8hlFud1hiYxYpvb2ytPnW2hxEkzpZHSO1c9xcfEm68vkvNpmZdStYiNkrQtW0skJWhYpldeFVKrnAAkkAAEknQADeSkRMztA4GbpMaJ7Mp89MHWz5iJXD2gNw8D7wu/XsHfHzt53y9jQnX+dyjk9ApZ2SMbIxwcx7Q9jhuLSLgrz+SlqWmto5w6FZiY3hOFjWSBQJGqErK+ujp4XzyuyxxNLnHjYcAOJOgHir4cNs14x06yre8UrNpcHhPSsySpDJ4BDTvcGtkDyXxXNg6TgRztu713s3YE1xb0tvaO7br7GjTX722tG0PUWLzjelPGjHLLi1TZgskdEqzCkWYVRFZYbQ2aW3S0c1zY7xxWXTZrYckXr1hizY+ToqWXM2/HcfFfSMGaubHXJXvcm0bTsmWZUQEFUBAQEBAQUQEFkrsoJ5BB4tW/7Vx+OM9qKKbqgNCMkPbnPm4ZT/AHYWtmnivWjJTlEy7vpFxDLEynadZDneB7Dd3vP8K0u1M21Yxx7WfS03nicPANF560uhDJYFhleEgWNK4KBoNvqsxYdLY2MmWIeD3AO+7mXR7Kx8eqrv3c/h+7DqrcOKXjC9i4z17ourDJQZHfsJXxt49ggPHxc73LyPbeOK6jijviJ/T9HW0Vt8e3g7ELjN1IFAkaoS4bphriykihBt18xc76TI23sftOafJd3sDFvmtfwj6/6aOvttSK+MvIV6xyX0bsFXmow2mkcSXdUI3E6kujJYSe85b+a8F2li8lqr1jx3+PN28FuLFEulYtJeWREUYbM2MXRrW5Ip4rrFaGSltmscC13gVh725HnQ32HTXtycPiP6+C9j/wBPanipbFPdzj6T+jk6im0tmvSNYQAgqgICAgICCiAg1G1WINpqSWZ26KKSQ+DWkn8EHmnRdTiKvkdN+sgoQ6Q8TPLkklPjmkeFqXtFc0zPdDJXecfLvlLtJVPmqXPfvNrD2W8AFwNVkm95mXQwxEV2Y0QWhaWxCdqwysvCqlcFA5PpOaTQacJ4ifCzh+YXW7Fn/ufdP6NbWfl+95KvWOS9R6I2n5PMeBnaB4hgv+IXl+35/u09n6upoPRn2u+C4DfXhQJGqEvN+mlptSO4fpA8/m16T/p6fzI/4/q5vaH+Pv8A0eYr0rmvfeigEYTBfi6cjw6568R2z/5lvd9IdjSfkx7/AKu0YVzGaU7CjFLMgcjXvCWUaKloUr1a2qbcX4jQrBaG5jnuT4bJYfVId5bj8F1ux83k9TWfGdvjyYNXTfm6Fp0XvnMVQAgqgICAgICCiAg4rpOdmpWwf8zUUtMRzbLUMY77pcprG8wi07RMuX6PojU4jVSa5H1FQ8/U64lo8PR+C5c18pmmGxHm44T7ZAfLpANAMo8OyFyNbyzWhu6f0Ia+Nc+zYhkBYpWXBVSuChLV7U4caqilhbq9zMzAN5ewhzR52t5rb0OfyOoreenf7J5MWenHjmHhxFtDpbf3L27iPadgcMNNQMDhlfKTO8HeC+2UHl2Q1eM7Vzxl1E7dI5R7v33drS4+DHG/fzdIFzGyvaoEjVVLlOlDDHVGHl7Bd1M8TWG8x2LX+4G/2V1+xM8Y9Twz0tG3v7vs09bj4se8d3N4xFE57g1oLnPcGtaBcucTYAd917GZisbz0ceOc7PpXZvD/klJDT6XiiY1xG4vtd5/eJXz3VZvLZrZPGfl3fJ38dOCkVbdhWuSnYVLHMMiFyMN4ZJdoolh25sKY69x0WCzZpHJbQekRzuPesunmYtEwZ+dd3RUj7saeYC+l0txVi3i5ExtOyZWQBBVAQEBAQEFEBB5/wBJNSGS0V93y+Fx+wyST/Ar09JTJ6EsPoRhBp5pT6Re1t+6xcfiR7lztLG82ls5e6GNto21dJ9k/dC4mvj+/Zvaf8uGuiK5tmzCcFY5SuCqlUKFlwKDUy7MUL5/lDqdplzZjq7I53tFl8pPktuvaGorj8nFuX87+rDOnxzbi25t0CtGWdeCoF7SoSvaVCUrfeoGqwzZPD6ef5RDTtZLqWnM4tjJ3ljSbN8hpwstzL2lqcuPyd78vdz9s97DTT4624ojm6NhWizJWlFJhM1yKTCeNyMdoZAfoolh4ebFqHLDZnpC+j9O6y4Y5q5vRb3Dj82O649xX0TRzvp8c/8AzH0cnJ6UspbKgEFUBAQEBAQUQEHl3TKS1tM8epVtJ84ZW/4gm+xtuz+hVlqCQ/8AUuafssaf8S0tJHO3uZsvcwukBlq0n2mMPwt+S4vaMbZ7e76N3S/lw00RXLs2oWVeJQQW66aKK+4Pe1pPgDvVseDJk9Csz7IRa9a9Z2T0lTHKwPie2RhvZzHBzTbQ6hY8mO2O3DeNpWraLRvDICxLrggqFCVwUC4KovBUJXtKgSNKhKdhUCdhUJStKIRV2JQUzOsqJY4GXDc0jg0Fx3DXedD7lkxYsmWeHHWZn1MV7VrG9pX4Zi1PUgmnnhnA9LqpGvy+IB0U5cGTF+ZWY9sbKRatuk7tjnWCVeFjyvWKWWsMrDhfyWfDHNg1HJu8K/Vg8yT7yV9C0UbafH/xj6OVl9OWYtlQCCqAgICAgIKICDzbpsgJoC8fspYJPACVoPwJUT0THVJ0Ry5Gzw7rinq2d7ZYgHH3tstXFPDe0eqJXtziJ9zA25qBLWOym4a1jQR3fzuuDrskXzTaHQ09eGkOL2sxw0dODHbrpTkjJFwywu51uNtPMhRoNJGoy+d6Mc5+yc+XydeXWXn9PABWNGJCZokLXSOc6z7PF2ucTfTdflrysvQWvM4JnTbcunhy7va58R5/9x69hdBFTRCKBuWMXIGYuuSbk3O9eP1GbJmvx5OrsY6VpG1WewLXlkXgKE7K5VCVbKAUC4FBe0qBICqylKxygZMblCV+ZRuNZtJhtJVU5bWgdRFeYuLyzqy1p7WYdxK2tHnzYckTg9KeXt3Yc2Ol6+f0eH0FHUGWerwps8cNGTI2TOOsbHm0BsBm0BJbY6A3vx9rkyYopTDqZibW5bd2/wDOk/BxorbebY+kPbNh9pf9I0TZnANlY4xTgXDesaAbjuILT3XtwXje09H+FzzSOk849n7Onp8nlK797dly5ktqIbPDjlY553NaT7hdbWCOTS1HO0Q3WGMywsHJrfwX0XFXgpWvhEQ5dp3tMstXVEFUBAQEBAQUQEHMdIOG/KaGaIb5IZGjucWmx99kHnuwWNNiioax2jeqqMNqebS09bDcfaI+ytDUW8nMXiPGGaleLevvQyyl7s59bevPZIdKiklNHJYSRskyuDm52h2Vw3EX3FYIyXpvwzMb+C81iesNVths8K2LMwAVEQPVnd1jd5YT+HI+JW32drfw9+G3oz19XrYtRh8pG8dYaTYbajqyKOrJZlOSJ79MhGnVPvu7vdyW72n2fx/38PPx27/XDBps+3mX/nqekMXnJdNI0KspX5VVKjmoIiUQAoL2lQJAVCV7XKBK16hK8ygAkkAAEkk2AA3klREbztBu8t2s2gmxiobh2H3dBmBkk3NlLTcvceEbd/ebdy9TodHTQYp1Oo9Lujw9Xtn5fFy8+ac9vJ4+n8+T0nZvBoaCmbTxC4GsjiNZpCO093jbyAA4Lzus1d9TlnJb3eqPBv4sNcdeGGbSUkUDMkEUcDLl2SJjWNud5sOK18uW+WeK9pmfXO69KVryiEzdSsUQtPRtyLQ5eMrmx+RPa+F11+z8XHlpXxn95+TmZbedNvB0MTbADuXunNXoCCqAgICAgIKICDHr4s8ZHcg+fatho6qsoXaRySCsgHAEknTzzt8lqaqu9ZZsU82xo5bsHfuXn81W/SWfGtK0M8JgsMrOX2u2SbV/PQ5Y6kDW+jZwBoHcncj5HmOr2f2lODzMnOv0/b1NXPpov51ev1aXZzbGaid8mrmvcxhDQ4j52DuI9Zvx5X0C3tZ2Zj1FfK4Jjeefqn7SwYdTbHPDk/09Koq2OZgkie2Vjtzmm48O49y83lxXx24bxtLp0vFo3iWU16w7Lj3KEoHFTCFAVOyFwco2Sva5VEjXKEsfEsVgpY+sqJGxM4XPaeeTW73HwWbBpsme3DjjeVL5K0je0vN8Vx6txuX5LRMdFTevc2zC/pTPG5umjR8dLelwaPT9nU8rnne385Vj9fo5uTNk1FuCnT+dXoGyezkOHQ5I+3I6xlmIs6Q8hyaOAXntfrsmrvvblEdI8P3b+DBXFG0dfF0DHLny2F7lWUwno2XKvSObHlttDb0resnaPVibmP1naD4Zl6nsTBvack93L4uRqJ2rt4ugXpGmIAQVQEBAQEBBRAQUIQePdM+Bubkrox2qc2ltxgcdfcbHwLlTJXirstSdpcvgFU17cl9/aYeR5LhZ8fVvVl0FNquXerZrZk5VrzDLC0FVGuxzAaetbaZtngWZK3SRnnxHcdFs6XW5dNPmzy8J6MeXDXJHNwtRgGJYY8y0r3yR8XQi9x/aRG9/iO8LvU1mk1teDLG0+E/pP+mjOHLhnevT1frDaYT0kjRtXCQdxkh1Hmxx08j5LUz9h9+G3un7/sy49d3Xj4OqodqKGf0KmIE6ZZHdU6/Kz7X8lysvZ2px+lSfdz+jbrqMdulm0a8O1BDhzBuFqTExPNnidxQLXytaLuc1o5uIaPirRWbdIRMxHVqK7a2gg9KpY8+zD86fu6DzK3MfZmpydKTHt5fVhvqcVe/4OYxHpFllPV0NO4Odo10g6yQ/VjbpfzK6uHsTHSOLPb4co+M/s1L661uWOFmHbFVlbIJ8SmewH1C7NMRyHqxj+rKc3auDTV8npqxP0+8/zmimkyZJ4ss/f9nouF0ENLGIoI2xMHBu9x5uO9x7yvN58+TPfjyTvLo0x1pG1YZzXLBLIyoQqSle7U2CiIT0hnxERtudNPyuT5DVbOGkzMRDVyTu3mBUxazM4WdIcxvvHIHwAA8l7zSYIwYop8fa42W/HbdtFssYgBBVAQEBAQEFEBAQa3HMOZUQuje0ODmlpBFw4EWIKD5yraGTDKx1M++QEvgcfXiJ0F+Y3Hw71oavD/lDZw37pdbhVUHi/FcTLRt1lt2jRaNqs9ZY8gWPZdRr+arMJXgqo12JYDSVWs0DHOPrgZJP3m2J81s4dbnw+hadvDrHzUvhx36w5ys6NoHaw1EkfdI1soHdplK6WPt3JHp1ifZy+7WtoKz6Mta/o7q2H5qphPeXSxH4ArajtvBaPPpPyn7MU6HJHSY+an+pGKbvlMdv+5mt/Cn9W0f/AKT8I+6fwmbx+cr4ujiofrNVRA82iSU/esq27cxRypSflH03TGgvPW0fNuKDo5pGWMsks54i4jYfIa/FaeXtzNPoREfP9vkzU0FI9KZl1WH4bBTi0EMcI45GgOd4u3nzXJzajLlnfJaZbdMdKejGzMCwMi8FQJolSRnRjRUSyIIwO07/AOLJSu7He3cysPgM8gB9EWc7uG9rT3nRx7svNel7I0W8+Vt3dP58/g5uqy8uGHWtbYWXpHPVQEAIKoCAgICAgogICCiDgukvY5tdBdlmTRnPC/2X23H6J3H+SiYiY2lMTs8ewbEJInmKVpiljdlkY7e1w/rfxXH1ODhluUvxQ7qgqhI3fquXkxs9bJ3R33rUtXZsRKN8JWNaJWWIVZSqHKNjdI16rMLbri9RsLQ9TsndcHKNkrwVCVQVCVwKjYXtaVWRlQNVJGfGANSprXdWbbLmB0pAaLgkiNp3SEb3O+g3jzNhzt1tBoZzW9X8/nraefNFYddhlGImW3k6ucd7nHUk9917GlIpWK16OTaZmd5ZisgQEBBVAQEBAQEFEBAQEFr2Aix3IPL+knYL5R+k01mVLBodzZm+w/8AI8FS9IvG0rVtNZ3ebYTir4nmOQOjkjOV8b9HNPeuPqNPNJbtLxaHXU+LggE6jnyXNyY2aJ2binkbINCCtW9NmWLJH0wKwTDJEseSmI71VZjuhtzCbo2W5Dzup3hKgaU3g2XtBVZWXgqFl7dVBu2NNTi17XP4KJhG62XfbgqbG7OpKRxbnPYYPWPHw5q9ccyx2yRE7R1VMeYgZSQ7WOK9nzD2nH1I/pcdw1XT0ehtlt6v58vr3NbNn4YdRhGG9WM77OkcBcgWAA3NaPVaOA/Mkr1eDDXFXhhy73m07y2qzKiAgIAQVQEBAQEBBRAQEBAQWvYHCx1Qef7ddH0VaOsj+anaOxK0aj6Lh6ze73WVbVi0bSmLTHR5NUNqsPk6qrYWXNmSC5il+q7n3HVczUaSY51bePNE9W1osQ3GN2U8r6fyXLvi8WzEt9S45wkGU8xx/JatsS8WbSGsY/c4H4H3LBbGyRZc4NPFY5qtFkbo2qu0rcSF45WTZO6zKe5NjiXNgKbI3Z1FSgnUk9wFyU2lG7aTQPa2wZ1Y5vNifLek4571YyRPRJR0cbO3J2yNe1oweR3+ay0xb9IY73nxSCqdUuy07RLY/rXD9Hj+qP2h+6F2NJ2da88Vun86NO+aKxtDoMLwpsN3EmSR5u+R5u97uZP5bhwXfx46442q1LWmerZrIqICAgIAQVQEBAQEBBRAQEBAQEFCEGpxnAIKphZLG17XCxa5oIPiCg8qx/owmgJfQSab+pmLizwa/Ujzv5LXyaal2WmWauUnqKilOWrhkg4ZntvEdeDx2T77rm5dDaOjapmiWXTYiw6h2XwNx7itG+GY6s0WbKHEXe013iS0rXtiWizJbXE7wfIh35rHOJbiXCsH0vcVWcSeNNHV8s37pUeSTxs6mqmg3cC76xACmMaONtW7SRxN1kZEOUTQXe/QLJXFfu5MVuGesIYsXmqD+iUr33/bT3y+IJ09wK3MPZt789vixXzxXv8Ag3WH7LSSnPWSmbj1Y7MQ8R63np3Ls4dDjx855z8mrfNM9HV01KyMWaAAOQW6wp0BAQEBAQAgqgICAgICCiAgICAgICAgo5oO9BgVmEQyghzAb77gWKDkMT6L6GQ3ZF1Lr3vC4xa+DdD5hUtStusLRe0dJc9U9FkzP1NXJ3daxsn8OVYLaPHZljPaGE7YHEm7pIH+LZGfhdYJ7OpPev8AiZ8F8ex2KDhTf+Sb/Kqf02PFP4n1MyHYnEXb5YY/Bkj/AMSFaOza98onU+ptKTo6kP66qldzDA2Np+BPxWWugxR1UnUWl0OGbD0cJDuqD3D1n3kcD3F17eS2aYaU9GGKb2nrLooaVjPRaAsiqdAQEBAQEBAQAgqgICAgICCiAgICAgICAgICAgIKWQMoQLIKoCAgICAgICAgICAgqgICAgICCiAgICAgICChQVQEAICAUBAQEBAQEBAQEBAQEBACCqAgI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sp>
        <p:nvSpPr>
          <p:cNvPr id="19464" name="AutoShape 8" descr="data:image/jpeg;base64,/9j/4AAQSkZJRgABAQAAAQABAAD/2wCEAAkGBw8PDxQQDw8PDQ8PDw8PDxAPDhAPDw0PFBEWFhQUFBQYHSggGBolHBUUJDEiJSkrLi4uFx8zODYsNygtLisBCgoKDg0OGhAQGiwkHyUsLCwsLCwsLCwsLCwsLCwsLCwtLCwsLCwsLCwuLCwsLCwsLCwsLCwsLCwtLCwsLCwsLP/AABEIAMIBAwMBEQACEQEDEQH/xAAcAAEAAQUBAQAAAAAAAAAAAAAAAwECBAUGBwj/xABJEAABAwIDBAYFCAcECwAAAAABAAIDBBEFEiEGMUFRBxMiYXGBMkJSkaEUI2JygqKxwSQzQ5Ky4fBjc8LSFRYlRFNUZHST0fH/xAAbAQEAAgMBAQAAAAAAAAAAAAAAAQIDBAUGB//EADgRAQACAQIDAwoFBAEFAAAAAAABAgMEERIhMQVBURMiMmFxgZGhsdEUM8Hh8BUjQvFyBiQ0UmL/2gAMAwEAAhEDEQA/APcUBAQUQEBAQEBAQEBAQEBAQEBAQEBAQEBAQEBAQEAIKoCAgICAgogICAgICAgICCl0ENRVxxjM97WNG8ucGgeZQaeo2woGf7w2T+6DpR72AhYbajFXraF4x3npDCdt7Seq2Z/gwD8SFr27R08f5fJkjTZJ7lo28g/4FT+4z/Mqf1XTeK/4PL4J49uKM+l1sf1onH+G6vHaWmn/AC+UqzpcsdzZUu0dHL6NRHc7g52R3udYrPTU4b+jaPixTivHWGza8EXBBHcs6i5AQEBAQEBAQEAIKoCAgICAgogICAgICAgo5wG9BzWN7aUtMSxpdUzN0dHDZxjP9o4kNj+0QeQKxZM1McedK1aTbo4rEdtK6oJDHNpmn1YBnf5yuFv3WjxXLzdp91IbdNLv1altLJK7NIXPd7UjnSP/AHnEn4rlZdZkv1luUw0r0htKTDedr8yLn3laF8sy2qcukN5RYcw+lIQO5atrz3LXy3rHmxu3VPgtKd8jz4OC2tLXTX/OyTX2R/tpX1mojpCV+zNMRpI8eLmn8l0fwGitHmZ/jt+zFHaObvrDVVuygHoPa/xABXL1NJ087cUWjxiWxTWVv6VdmtZT1FOfm3PZbg1xAPiOKth7Qy4/QtMfT4dGS2HHkjpDcUG08rdJmh/f6Lv/AEfguzp+3Z6Za7+uPs08mgj/AAn4ukocTim9B2vFp0cPJd7BqcWeN8dt/r8GhkxWpO1oZqzsYgICAgICAEFUBAQEBAQUQEBAQEBBrccxunoojNUSNjY3id5PBrQNXOPIaqJmI6piN+jyzHdsKqucWMElJTndGx2Womb/AGjx+rH0W69/Bc3Ua7h5UbGPB4sGCjJABAawejGwZWDy5riZc02neW5SkQ2ENOBuC1LXZ4hmRtWGZXhkMKxyvumbIVjlaJTsmPNUmE7smOseNzj71SawpOOk9zIZiL+arNWOdPTwUkqM+9V22Wrj4ejFkiBVomYZYlD1NjcEgjUEGxae4rNjz2pbirO0otSto2lu8Nx17LNn7bNwlA1b9cD8QvTaDtyLbUz/AB+/3czPotueP4OkjkDgC0ggi4INwQvRRMTG8OcvUggICAgBBVAQEBAQEFEBAQEBBz21+1UGGwGSU5nuOWKJvpzP9lo/E7gFEzERvKYiZnZ5biEdbUSNqq85ZpBmpqf1aWI7iG8CfaOp7hZcTVaybztXo3MWOGRSUgaO87zzXKvdtVqzGMWtazLEJmhYplZI1UldI0qkpXtKqlICqpSNKgStKrKUrVUXBQFlCFW6KOLYnm2OHVBiPY1YT2o+Hi3ke7iu52b2rbBMUtzr4eHs+zQ1GCL8+/x+/wB3RwTNe0Oabgr2VMlb1i1Z3iXLtWaztKVXQICAgBBVAQEBAQEFEBAQEGn2nx6GgpnzzOytYNw9Jzjo1rRxJOgSRwezGGvqC7HcXHC9DTHVsMd+wbHeSbW5ntcraOW8WpN7+jHd4yzVrO/DHVgSzvqJXTSaue6/gOAHcvPZLzM7y6FaxEbQkC1bWZYhe1YbSukCqsvCpKV4VUrwoSvChKRqqJWlRKUzCqiZoUKyvDFCvEoWKswcS6J1jruO9Qi0bw2lFUmN3MO+9/NdzsntOcF/J39Gfl6/u0M+LijeOreseCLjUFe1id+cOcuUggIAQVQEBAQEBBRAQEEc0ga0k8EHkrL7Q4vkPawzD3Fzh6s8oJbfvBNwPohx9Za+SeO3BHvZI82N2929xHNI2lZoyIAuA0GcjQeQ/Erk9o5t7Rjr0htaam0cU97nWaLj3s3IhIFrzLJCVoVErgqrLwqylcFAvChKQKBI1QlK1VSmYgnaoUlPGo2YpS9Wo2U4kckSpML1urBJ6rvI8iqb7IvX/KG4wyoscp/or2XYWv8AKV8heecdPs5uox7TxQ2q9E1RAQAgqgICAgICCiAgIPP+lvaE01J1MTi2apJiaWmzmMt84/usNAebmqmS3DXdasbzs2GwmEswrCmue3K8s+UTaWNy3ss8hlFud1hiYxYpvb2ytPnW2hxEkzpZHSO1c9xcfEm68vkvNpmZdStYiNkrQtW0skJWhYpldeFVKrnAAkkAAEknQADeSkRMztA4GbpMaJ7Mp89MHWz5iJXD2gNw8D7wu/XsHfHzt53y9jQnX+dyjk9ApZ2SMbIxwcx7Q9jhuLSLgrz+SlqWmto5w6FZiY3hOFjWSBQJGqErK+ujp4XzyuyxxNLnHjYcAOJOgHir4cNs14x06yre8UrNpcHhPSsySpDJ4BDTvcGtkDyXxXNg6TgRztu713s3YE1xb0tvaO7br7GjTX722tG0PUWLzjelPGjHLLi1TZgskdEqzCkWYVRFZYbQ2aW3S0c1zY7xxWXTZrYckXr1hizY+ToqWXM2/HcfFfSMGaubHXJXvcm0bTsmWZUQEFUBAQEBAQUQEFkrsoJ5BB4tW/7Vx+OM9qKKbqgNCMkPbnPm4ZT/AHYWtmnivWjJTlEy7vpFxDLEynadZDneB7Dd3vP8K0u1M21Yxx7WfS03nicPANF560uhDJYFhleEgWNK4KBoNvqsxYdLY2MmWIeD3AO+7mXR7Kx8eqrv3c/h+7DqrcOKXjC9i4z17ourDJQZHfsJXxt49ggPHxc73LyPbeOK6jijviJ/T9HW0Vt8e3g7ELjN1IFAkaoS4bphriykihBt18xc76TI23sftOafJd3sDFvmtfwj6/6aOvttSK+MvIV6xyX0bsFXmow2mkcSXdUI3E6kujJYSe85b+a8F2li8lqr1jx3+PN28FuLFEulYtJeWREUYbM2MXRrW5Ip4rrFaGSltmscC13gVh725HnQ32HTXtycPiP6+C9j/wBPanipbFPdzj6T+jk6im0tmvSNYQAgqgICAgICCiAg1G1WINpqSWZ26KKSQ+DWkn8EHmnRdTiKvkdN+sgoQ6Q8TPLkklPjmkeFqXtFc0zPdDJXecfLvlLtJVPmqXPfvNrD2W8AFwNVkm95mXQwxEV2Y0QWhaWxCdqwysvCqlcFA5PpOaTQacJ4ifCzh+YXW7Fn/ufdP6NbWfl+95KvWOS9R6I2n5PMeBnaB4hgv+IXl+35/u09n6upoPRn2u+C4DfXhQJGqEvN+mlptSO4fpA8/m16T/p6fzI/4/q5vaH+Pv8A0eYr0rmvfeigEYTBfi6cjw6568R2z/5lvd9IdjSfkx7/AKu0YVzGaU7CjFLMgcjXvCWUaKloUr1a2qbcX4jQrBaG5jnuT4bJYfVId5bj8F1ux83k9TWfGdvjyYNXTfm6Fp0XvnMVQAgqgICAgICCiAg4rpOdmpWwf8zUUtMRzbLUMY77pcprG8wi07RMuX6PojU4jVSa5H1FQ8/U64lo8PR+C5c18pmmGxHm44T7ZAfLpANAMo8OyFyNbyzWhu6f0Ia+Nc+zYhkBYpWXBVSuChLV7U4caqilhbq9zMzAN5ewhzR52t5rb0OfyOoreenf7J5MWenHjmHhxFtDpbf3L27iPadgcMNNQMDhlfKTO8HeC+2UHl2Q1eM7Vzxl1E7dI5R7v33drS4+DHG/fzdIFzGyvaoEjVVLlOlDDHVGHl7Bd1M8TWG8x2LX+4G/2V1+xM8Y9Twz0tG3v7vs09bj4se8d3N4xFE57g1oLnPcGtaBcucTYAd917GZisbz0ceOc7PpXZvD/klJDT6XiiY1xG4vtd5/eJXz3VZvLZrZPGfl3fJ38dOCkVbdhWuSnYVLHMMiFyMN4ZJdoolh25sKY69x0WCzZpHJbQekRzuPesunmYtEwZ+dd3RUj7saeYC+l0txVi3i5ExtOyZWQBBVAQEBAQEFEBB5/wBJNSGS0V93y+Fx+wyST/Ar09JTJ6EsPoRhBp5pT6Re1t+6xcfiR7lztLG82ls5e6GNto21dJ9k/dC4mvj+/Zvaf8uGuiK5tmzCcFY5SuCqlUKFlwKDUy7MUL5/lDqdplzZjq7I53tFl8pPktuvaGorj8nFuX87+rDOnxzbi25t0CtGWdeCoF7SoSvaVCUrfeoGqwzZPD6ef5RDTtZLqWnM4tjJ3ljSbN8hpwstzL2lqcuPyd78vdz9s97DTT4624ojm6NhWizJWlFJhM1yKTCeNyMdoZAfoolh4ebFqHLDZnpC+j9O6y4Y5q5vRb3Dj82O649xX0TRzvp8c/8AzH0cnJ6UspbKgEFUBAQEBAQUQEHl3TKS1tM8epVtJ84ZW/4gm+xtuz+hVlqCQ/8AUuafssaf8S0tJHO3uZsvcwukBlq0n2mMPwt+S4vaMbZ7e76N3S/lw00RXLs2oWVeJQQW66aKK+4Pe1pPgDvVseDJk9Csz7IRa9a9Z2T0lTHKwPie2RhvZzHBzTbQ6hY8mO2O3DeNpWraLRvDICxLrggqFCVwUC4KovBUJXtKgSNKhKdhUCdhUJStKIRV2JQUzOsqJY4GXDc0jg0Fx3DXedD7lkxYsmWeHHWZn1MV7VrG9pX4Zi1PUgmnnhnA9LqpGvy+IB0U5cGTF+ZWY9sbKRatuk7tjnWCVeFjyvWKWWsMrDhfyWfDHNg1HJu8K/Vg8yT7yV9C0UbafH/xj6OVl9OWYtlQCCqAgICAgIKICDzbpsgJoC8fspYJPACVoPwJUT0THVJ0Ry5Gzw7rinq2d7ZYgHH3tstXFPDe0eqJXtziJ9zA25qBLWOym4a1jQR3fzuuDrskXzTaHQ09eGkOL2sxw0dODHbrpTkjJFwywu51uNtPMhRoNJGoy+d6Mc5+yc+XydeXWXn9PABWNGJCZokLXSOc6z7PF2ucTfTdflrysvQWvM4JnTbcunhy7va58R5/9x69hdBFTRCKBuWMXIGYuuSbk3O9eP1GbJmvx5OrsY6VpG1WewLXlkXgKE7K5VCVbKAUC4FBe0qBICqylKxygZMblCV+ZRuNZtJhtJVU5bWgdRFeYuLyzqy1p7WYdxK2tHnzYckTg9KeXt3Yc2Ol6+f0eH0FHUGWerwps8cNGTI2TOOsbHm0BsBm0BJbY6A3vx9rkyYopTDqZibW5bd2/wDOk/BxorbebY+kPbNh9pf9I0TZnANlY4xTgXDesaAbjuILT3XtwXje09H+FzzSOk849n7Onp8nlK797dly5ktqIbPDjlY553NaT7hdbWCOTS1HO0Q3WGMywsHJrfwX0XFXgpWvhEQ5dp3tMstXVEFUBAQEBAQUQEHMdIOG/KaGaIb5IZGjucWmx99kHnuwWNNiioax2jeqqMNqebS09bDcfaI+ytDUW8nMXiPGGaleLevvQyyl7s59bevPZIdKiklNHJYSRskyuDm52h2Vw3EX3FYIyXpvwzMb+C81iesNVths8K2LMwAVEQPVnd1jd5YT+HI+JW32drfw9+G3oz19XrYtRh8pG8dYaTYbajqyKOrJZlOSJ79MhGnVPvu7vdyW72n2fx/38PPx27/XDBps+3mX/nqekMXnJdNI0KspX5VVKjmoIiUQAoL2lQJAVCV7XKBK16hK8ygAkkAAEkk2AA3klREbztBu8t2s2gmxiobh2H3dBmBkk3NlLTcvceEbd/ebdy9TodHTQYp1Oo9Lujw9Xtn5fFy8+ac9vJ4+n8+T0nZvBoaCmbTxC4GsjiNZpCO093jbyAA4Lzus1d9TlnJb3eqPBv4sNcdeGGbSUkUDMkEUcDLl2SJjWNud5sOK18uW+WeK9pmfXO69KVryiEzdSsUQtPRtyLQ5eMrmx+RPa+F11+z8XHlpXxn95+TmZbedNvB0MTbADuXunNXoCCqAgICAgIKICDHr4s8ZHcg+fatho6qsoXaRySCsgHAEknTzzt8lqaqu9ZZsU82xo5bsHfuXn81W/SWfGtK0M8JgsMrOX2u2SbV/PQ5Y6kDW+jZwBoHcncj5HmOr2f2lODzMnOv0/b1NXPpov51ev1aXZzbGaid8mrmvcxhDQ4j52DuI9Zvx5X0C3tZ2Zj1FfK4Jjeefqn7SwYdTbHPDk/09Koq2OZgkie2Vjtzmm48O49y83lxXx24bxtLp0vFo3iWU16w7Lj3KEoHFTCFAVOyFwco2Sva5VEjXKEsfEsVgpY+sqJGxM4XPaeeTW73HwWbBpsme3DjjeVL5K0je0vN8Vx6txuX5LRMdFTevc2zC/pTPG5umjR8dLelwaPT9nU8rnne385Vj9fo5uTNk1FuCnT+dXoGyezkOHQ5I+3I6xlmIs6Q8hyaOAXntfrsmrvvblEdI8P3b+DBXFG0dfF0DHLny2F7lWUwno2XKvSObHlttDb0resnaPVibmP1naD4Zl6nsTBvack93L4uRqJ2rt4ugXpGmIAQVQEBAQEBBRAQUIQePdM+Bubkrox2qc2ltxgcdfcbHwLlTJXirstSdpcvgFU17cl9/aYeR5LhZ8fVvVl0FNquXerZrZk5VrzDLC0FVGuxzAaetbaZtngWZK3SRnnxHcdFs6XW5dNPmzy8J6MeXDXJHNwtRgGJYY8y0r3yR8XQi9x/aRG9/iO8LvU1mk1teDLG0+E/pP+mjOHLhnevT1frDaYT0kjRtXCQdxkh1Hmxx08j5LUz9h9+G3un7/sy49d3Xj4OqodqKGf0KmIE6ZZHdU6/Kz7X8lysvZ2px+lSfdz+jbrqMdulm0a8O1BDhzBuFqTExPNnidxQLXytaLuc1o5uIaPirRWbdIRMxHVqK7a2gg9KpY8+zD86fu6DzK3MfZmpydKTHt5fVhvqcVe/4OYxHpFllPV0NO4Odo10g6yQ/VjbpfzK6uHsTHSOLPb4co+M/s1L661uWOFmHbFVlbIJ8SmewH1C7NMRyHqxj+rKc3auDTV8npqxP0+8/zmimkyZJ4ss/f9nouF0ENLGIoI2xMHBu9x5uO9x7yvN58+TPfjyTvLo0x1pG1YZzXLBLIyoQqSle7U2CiIT0hnxERtudNPyuT5DVbOGkzMRDVyTu3mBUxazM4WdIcxvvHIHwAA8l7zSYIwYop8fa42W/HbdtFssYgBBVAQEBAQEFEBAQa3HMOZUQuje0ODmlpBFw4EWIKD5yraGTDKx1M++QEvgcfXiJ0F+Y3Hw71oavD/lDZw37pdbhVUHi/FcTLRt1lt2jRaNqs9ZY8gWPZdRr+arMJXgqo12JYDSVWs0DHOPrgZJP3m2J81s4dbnw+hadvDrHzUvhx36w5ys6NoHaw1EkfdI1soHdplK6WPt3JHp1ifZy+7WtoKz6Mta/o7q2H5qphPeXSxH4ArajtvBaPPpPyn7MU6HJHSY+an+pGKbvlMdv+5mt/Cn9W0f/AKT8I+6fwmbx+cr4ujiofrNVRA82iSU/esq27cxRypSflH03TGgvPW0fNuKDo5pGWMsks54i4jYfIa/FaeXtzNPoREfP9vkzU0FI9KZl1WH4bBTi0EMcI45GgOd4u3nzXJzajLlnfJaZbdMdKejGzMCwMi8FQJolSRnRjRUSyIIwO07/AOLJSu7He3cysPgM8gB9EWc7uG9rT3nRx7svNel7I0W8+Vt3dP58/g5uqy8uGHWtbYWXpHPVQEAIKoCAgICAgogICCiDgukvY5tdBdlmTRnPC/2X23H6J3H+SiYiY2lMTs8ewbEJInmKVpiljdlkY7e1w/rfxXH1ODhluUvxQ7qgqhI3fquXkxs9bJ3R33rUtXZsRKN8JWNaJWWIVZSqHKNjdI16rMLbri9RsLQ9TsndcHKNkrwVCVQVCVwKjYXtaVWRlQNVJGfGANSprXdWbbLmB0pAaLgkiNp3SEb3O+g3jzNhzt1tBoZzW9X8/nraefNFYddhlGImW3k6ucd7nHUk9917GlIpWK16OTaZmd5ZisgQEBBVAQEBAQEFEBAQEFr2Aix3IPL+knYL5R+k01mVLBodzZm+w/8AI8FS9IvG0rVtNZ3ebYTir4nmOQOjkjOV8b9HNPeuPqNPNJbtLxaHXU+LggE6jnyXNyY2aJ2binkbINCCtW9NmWLJH0wKwTDJEseSmI71VZjuhtzCbo2W5Dzup3hKgaU3g2XtBVZWXgqFl7dVBu2NNTi17XP4KJhG62XfbgqbG7OpKRxbnPYYPWPHw5q9ccyx2yRE7R1VMeYgZSQ7WOK9nzD2nH1I/pcdw1XT0ehtlt6v58vr3NbNn4YdRhGG9WM77OkcBcgWAA3NaPVaOA/Mkr1eDDXFXhhy73m07y2qzKiAgIAQVQEBAQEBBRAQEBAQWvYHCx1Qef7ddH0VaOsj+anaOxK0aj6Lh6ze73WVbVi0bSmLTHR5NUNqsPk6qrYWXNmSC5il+q7n3HVczUaSY51bePNE9W1osQ3GN2U8r6fyXLvi8WzEt9S45wkGU8xx/JatsS8WbSGsY/c4H4H3LBbGyRZc4NPFY5qtFkbo2qu0rcSF45WTZO6zKe5NjiXNgKbI3Z1FSgnUk9wFyU2lG7aTQPa2wZ1Y5vNifLek4571YyRPRJR0cbO3J2yNe1oweR3+ay0xb9IY73nxSCqdUuy07RLY/rXD9Hj+qP2h+6F2NJ2da88Vun86NO+aKxtDoMLwpsN3EmSR5u+R5u97uZP5bhwXfx46442q1LWmerZrIqICAgIAQVQEBAQEBBRAQEBAQEFCEGpxnAIKphZLG17XCxa5oIPiCg8qx/owmgJfQSab+pmLizwa/Ujzv5LXyaal2WmWauUnqKilOWrhkg4ZntvEdeDx2T77rm5dDaOjapmiWXTYiw6h2XwNx7itG+GY6s0WbKHEXe013iS0rXtiWizJbXE7wfIh35rHOJbiXCsH0vcVWcSeNNHV8s37pUeSTxs6mqmg3cC76xACmMaONtW7SRxN1kZEOUTQXe/QLJXFfu5MVuGesIYsXmqD+iUr33/bT3y+IJ09wK3MPZt789vixXzxXv8Ag3WH7LSSnPWSmbj1Y7MQ8R63np3Ls4dDjx855z8mrfNM9HV01KyMWaAAOQW6wp0BAQEBAQAgqgICAgICCiAgICAgICAgo5oO9BgVmEQyghzAb77gWKDkMT6L6GQ3ZF1Lr3vC4xa+DdD5hUtStusLRe0dJc9U9FkzP1NXJ3daxsn8OVYLaPHZljPaGE7YHEm7pIH+LZGfhdYJ7OpPev8AiZ8F8ex2KDhTf+Sb/Kqf02PFP4n1MyHYnEXb5YY/Bkj/AMSFaOza98onU+ptKTo6kP66qldzDA2Np+BPxWWugxR1UnUWl0OGbD0cJDuqD3D1n3kcD3F17eS2aYaU9GGKb2nrLooaVjPRaAsiqdAQEBAQEBAQAgqgICAgICCiAgICAgICAgICAgIKWQMoQLIKoCAgICAgICAgICAgqgICAgICCiAgICAgICChQVQEAICAUBAQEBAQEBAQEBAQEBACCqAgI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sp>
        <p:nvSpPr>
          <p:cNvPr id="19466" name="AutoShape 10" descr="data:image/jpeg;base64,/9j/4AAQSkZJRgABAQAAAQABAAD/2wCEAAkGBw8PDxQQDw8PDQ8PDw8PDxAPDhAPDw0PFBEWFhQUFBQYHSggGBolHBUUJDEiJSkrLi4uFx8zODYsNygtLisBCgoKDg0OGhAQGiwkHyUsLCwsLCwsLCwsLCwsLCwsLCwtLCwsLCwsLCwuLCwsLCwsLCwsLCwsLCwtLCwsLCwsLP/AABEIAMIBAwMBEQACEQEDEQH/xAAcAAEAAQUBAQAAAAAAAAAAAAAAAwECBAUGBwj/xABJEAABAwIDBAYFCAcECwAAAAABAAIDBBEFEiEGMUFRBxMiYXGBMkJSkaEUI2JygqKxwSQzQ5Ky4fBjc8LSFRYlRFNUZHST0fH/xAAbAQEAAgMBAQAAAAAAAAAAAAAAAQIDBAUGB//EADgRAQACAQIDAwoFBAEFAAAAAAABAgMEERIhMQVBURMiMmFxgZGhsdEUM8Hh8BUjQvFyBiQ0UmL/2gAMAwEAAhEDEQA/APcUBAQUQEBAQEBAQEBAQEBAQEBAQEBAQEBAQEBAQEAIKoCAgICAgogICAgICAgICCl0ENRVxxjM97WNG8ucGgeZQaeo2woGf7w2T+6DpR72AhYbajFXraF4x3npDCdt7Seq2Z/gwD8SFr27R08f5fJkjTZJ7lo28g/4FT+4z/Mqf1XTeK/4PL4J49uKM+l1sf1onH+G6vHaWmn/AC+UqzpcsdzZUu0dHL6NRHc7g52R3udYrPTU4b+jaPixTivHWGza8EXBBHcs6i5AQEBAQEBAQEAIKoCAgICAgogICAgICAgo5wG9BzWN7aUtMSxpdUzN0dHDZxjP9o4kNj+0QeQKxZM1McedK1aTbo4rEdtK6oJDHNpmn1YBnf5yuFv3WjxXLzdp91IbdNLv1altLJK7NIXPd7UjnSP/AHnEn4rlZdZkv1luUw0r0htKTDedr8yLn3laF8sy2qcukN5RYcw+lIQO5atrz3LXy3rHmxu3VPgtKd8jz4OC2tLXTX/OyTX2R/tpX1mojpCV+zNMRpI8eLmn8l0fwGitHmZ/jt+zFHaObvrDVVuygHoPa/xABXL1NJ087cUWjxiWxTWVv6VdmtZT1FOfm3PZbg1xAPiOKth7Qy4/QtMfT4dGS2HHkjpDcUG08rdJmh/f6Lv/AEfguzp+3Z6Za7+uPs08mgj/AAn4ukocTim9B2vFp0cPJd7BqcWeN8dt/r8GhkxWpO1oZqzsYgICAgICAEFUBAQEBAQUQEBAQEBBrccxunoojNUSNjY3id5PBrQNXOPIaqJmI6piN+jyzHdsKqucWMElJTndGx2Womb/AGjx+rH0W69/Bc3Ua7h5UbGPB4sGCjJABAawejGwZWDy5riZc02neW5SkQ2ENOBuC1LXZ4hmRtWGZXhkMKxyvumbIVjlaJTsmPNUmE7smOseNzj71SawpOOk9zIZiL+arNWOdPTwUkqM+9V22Wrj4ejFkiBVomYZYlD1NjcEgjUEGxae4rNjz2pbirO0otSto2lu8Nx17LNn7bNwlA1b9cD8QvTaDtyLbUz/AB+/3czPotueP4OkjkDgC0ggi4INwQvRRMTG8OcvUggICAgBBVAQEBAQEFEBAQEBBz21+1UGGwGSU5nuOWKJvpzP9lo/E7gFEzERvKYiZnZ5biEdbUSNqq85ZpBmpqf1aWI7iG8CfaOp7hZcTVaybztXo3MWOGRSUgaO87zzXKvdtVqzGMWtazLEJmhYplZI1UldI0qkpXtKqlICqpSNKgStKrKUrVUXBQFlCFW6KOLYnm2OHVBiPY1YT2o+Hi3ke7iu52b2rbBMUtzr4eHs+zQ1GCL8+/x+/wB3RwTNe0Oabgr2VMlb1i1Z3iXLtWaztKVXQICAgBBVAQEBAQEFEBAQEGn2nx6GgpnzzOytYNw9Jzjo1rRxJOgSRwezGGvqC7HcXHC9DTHVsMd+wbHeSbW5ntcraOW8WpN7+jHd4yzVrO/DHVgSzvqJXTSaue6/gOAHcvPZLzM7y6FaxEbQkC1bWZYhe1YbSukCqsvCpKV4VUrwoSvChKRqqJWlRKUzCqiZoUKyvDFCvEoWKswcS6J1jruO9Qi0bw2lFUmN3MO+9/NdzsntOcF/J39Gfl6/u0M+LijeOreseCLjUFe1id+cOcuUggIAQVQEBAQEBBRAQEEc0ga0k8EHkrL7Q4vkPawzD3Fzh6s8oJbfvBNwPohx9Za+SeO3BHvZI82N2929xHNI2lZoyIAuA0GcjQeQ/Erk9o5t7Rjr0htaam0cU97nWaLj3s3IhIFrzLJCVoVErgqrLwqylcFAvChKQKBI1QlK1VSmYgnaoUlPGo2YpS9Wo2U4kckSpML1urBJ6rvI8iqb7IvX/KG4wyoscp/or2XYWv8AKV8heecdPs5uox7TxQ2q9E1RAQAgqgICAgICCiAgIPP+lvaE01J1MTi2apJiaWmzmMt84/usNAebmqmS3DXdasbzs2GwmEswrCmue3K8s+UTaWNy3ss8hlFud1hiYxYpvb2ytPnW2hxEkzpZHSO1c9xcfEm68vkvNpmZdStYiNkrQtW0skJWhYpldeFVKrnAAkkAAEknQADeSkRMztA4GbpMaJ7Mp89MHWz5iJXD2gNw8D7wu/XsHfHzt53y9jQnX+dyjk9ApZ2SMbIxwcx7Q9jhuLSLgrz+SlqWmto5w6FZiY3hOFjWSBQJGqErK+ujp4XzyuyxxNLnHjYcAOJOgHir4cNs14x06yre8UrNpcHhPSsySpDJ4BDTvcGtkDyXxXNg6TgRztu713s3YE1xb0tvaO7br7GjTX722tG0PUWLzjelPGjHLLi1TZgskdEqzCkWYVRFZYbQ2aW3S0c1zY7xxWXTZrYckXr1hizY+ToqWXM2/HcfFfSMGaubHXJXvcm0bTsmWZUQEFUBAQEBAQUQEFkrsoJ5BB4tW/7Vx+OM9qKKbqgNCMkPbnPm4ZT/AHYWtmnivWjJTlEy7vpFxDLEynadZDneB7Dd3vP8K0u1M21Yxx7WfS03nicPANF560uhDJYFhleEgWNK4KBoNvqsxYdLY2MmWIeD3AO+7mXR7Kx8eqrv3c/h+7DqrcOKXjC9i4z17ourDJQZHfsJXxt49ggPHxc73LyPbeOK6jijviJ/T9HW0Vt8e3g7ELjN1IFAkaoS4bphriykihBt18xc76TI23sftOafJd3sDFvmtfwj6/6aOvttSK+MvIV6xyX0bsFXmow2mkcSXdUI3E6kujJYSe85b+a8F2li8lqr1jx3+PN28FuLFEulYtJeWREUYbM2MXRrW5Ip4rrFaGSltmscC13gVh725HnQ32HTXtycPiP6+C9j/wBPanipbFPdzj6T+jk6im0tmvSNYQAgqgICAgICCiAg1G1WINpqSWZ26KKSQ+DWkn8EHmnRdTiKvkdN+sgoQ6Q8TPLkklPjmkeFqXtFc0zPdDJXecfLvlLtJVPmqXPfvNrD2W8AFwNVkm95mXQwxEV2Y0QWhaWxCdqwysvCqlcFA5PpOaTQacJ4ifCzh+YXW7Fn/ufdP6NbWfl+95KvWOS9R6I2n5PMeBnaB4hgv+IXl+35/u09n6upoPRn2u+C4DfXhQJGqEvN+mlptSO4fpA8/m16T/p6fzI/4/q5vaH+Pv8A0eYr0rmvfeigEYTBfi6cjw6568R2z/5lvd9IdjSfkx7/AKu0YVzGaU7CjFLMgcjXvCWUaKloUr1a2qbcX4jQrBaG5jnuT4bJYfVId5bj8F1ux83k9TWfGdvjyYNXTfm6Fp0XvnMVQAgqgICAgICCiAg4rpOdmpWwf8zUUtMRzbLUMY77pcprG8wi07RMuX6PojU4jVSa5H1FQ8/U64lo8PR+C5c18pmmGxHm44T7ZAfLpANAMo8OyFyNbyzWhu6f0Ia+Nc+zYhkBYpWXBVSuChLV7U4caqilhbq9zMzAN5ewhzR52t5rb0OfyOoreenf7J5MWenHjmHhxFtDpbf3L27iPadgcMNNQMDhlfKTO8HeC+2UHl2Q1eM7Vzxl1E7dI5R7v33drS4+DHG/fzdIFzGyvaoEjVVLlOlDDHVGHl7Bd1M8TWG8x2LX+4G/2V1+xM8Y9Twz0tG3v7vs09bj4se8d3N4xFE57g1oLnPcGtaBcucTYAd917GZisbz0ceOc7PpXZvD/klJDT6XiiY1xG4vtd5/eJXz3VZvLZrZPGfl3fJ38dOCkVbdhWuSnYVLHMMiFyMN4ZJdoolh25sKY69x0WCzZpHJbQekRzuPesunmYtEwZ+dd3RUj7saeYC+l0txVi3i5ExtOyZWQBBVAQEBAQEFEBB5/wBJNSGS0V93y+Fx+wyST/Ar09JTJ6EsPoRhBp5pT6Re1t+6xcfiR7lztLG82ls5e6GNto21dJ9k/dC4mvj+/Zvaf8uGuiK5tmzCcFY5SuCqlUKFlwKDUy7MUL5/lDqdplzZjq7I53tFl8pPktuvaGorj8nFuX87+rDOnxzbi25t0CtGWdeCoF7SoSvaVCUrfeoGqwzZPD6ef5RDTtZLqWnM4tjJ3ljSbN8hpwstzL2lqcuPyd78vdz9s97DTT4624ojm6NhWizJWlFJhM1yKTCeNyMdoZAfoolh4ebFqHLDZnpC+j9O6y4Y5q5vRb3Dj82O649xX0TRzvp8c/8AzH0cnJ6UspbKgEFUBAQEBAQUQEHl3TKS1tM8epVtJ84ZW/4gm+xtuz+hVlqCQ/8AUuafssaf8S0tJHO3uZsvcwukBlq0n2mMPwt+S4vaMbZ7e76N3S/lw00RXLs2oWVeJQQW66aKK+4Pe1pPgDvVseDJk9Csz7IRa9a9Z2T0lTHKwPie2RhvZzHBzTbQ6hY8mO2O3DeNpWraLRvDICxLrggqFCVwUC4KovBUJXtKgSNKhKdhUCdhUJStKIRV2JQUzOsqJY4GXDc0jg0Fx3DXedD7lkxYsmWeHHWZn1MV7VrG9pX4Zi1PUgmnnhnA9LqpGvy+IB0U5cGTF+ZWY9sbKRatuk7tjnWCVeFjyvWKWWsMrDhfyWfDHNg1HJu8K/Vg8yT7yV9C0UbafH/xj6OVl9OWYtlQCCqAgICAgIKICDzbpsgJoC8fspYJPACVoPwJUT0THVJ0Ry5Gzw7rinq2d7ZYgHH3tstXFPDe0eqJXtziJ9zA25qBLWOym4a1jQR3fzuuDrskXzTaHQ09eGkOL2sxw0dODHbrpTkjJFwywu51uNtPMhRoNJGoy+d6Mc5+yc+XydeXWXn9PABWNGJCZokLXSOc6z7PF2ucTfTdflrysvQWvM4JnTbcunhy7va58R5/9x69hdBFTRCKBuWMXIGYuuSbk3O9eP1GbJmvx5OrsY6VpG1WewLXlkXgKE7K5VCVbKAUC4FBe0qBICqylKxygZMblCV+ZRuNZtJhtJVU5bWgdRFeYuLyzqy1p7WYdxK2tHnzYckTg9KeXt3Yc2Ol6+f0eH0FHUGWerwps8cNGTI2TOOsbHm0BsBm0BJbY6A3vx9rkyYopTDqZibW5bd2/wDOk/BxorbebY+kPbNh9pf9I0TZnANlY4xTgXDesaAbjuILT3XtwXje09H+FzzSOk849n7Onp8nlK797dly5ktqIbPDjlY553NaT7hdbWCOTS1HO0Q3WGMywsHJrfwX0XFXgpWvhEQ5dp3tMstXVEFUBAQEBAQUQEHMdIOG/KaGaIb5IZGjucWmx99kHnuwWNNiioax2jeqqMNqebS09bDcfaI+ytDUW8nMXiPGGaleLevvQyyl7s59bevPZIdKiklNHJYSRskyuDm52h2Vw3EX3FYIyXpvwzMb+C81iesNVths8K2LMwAVEQPVnd1jd5YT+HI+JW32drfw9+G3oz19XrYtRh8pG8dYaTYbajqyKOrJZlOSJ79MhGnVPvu7vdyW72n2fx/38PPx27/XDBps+3mX/nqekMXnJdNI0KspX5VVKjmoIiUQAoL2lQJAVCV7XKBK16hK8ygAkkAAEkk2AA3klREbztBu8t2s2gmxiobh2H3dBmBkk3NlLTcvceEbd/ebdy9TodHTQYp1Oo9Lujw9Xtn5fFy8+ac9vJ4+n8+T0nZvBoaCmbTxC4GsjiNZpCO093jbyAA4Lzus1d9TlnJb3eqPBv4sNcdeGGbSUkUDMkEUcDLl2SJjWNud5sOK18uW+WeK9pmfXO69KVryiEzdSsUQtPRtyLQ5eMrmx+RPa+F11+z8XHlpXxn95+TmZbedNvB0MTbADuXunNXoCCqAgICAgIKICDHr4s8ZHcg+fatho6qsoXaRySCsgHAEknTzzt8lqaqu9ZZsU82xo5bsHfuXn81W/SWfGtK0M8JgsMrOX2u2SbV/PQ5Y6kDW+jZwBoHcncj5HmOr2f2lODzMnOv0/b1NXPpov51ev1aXZzbGaid8mrmvcxhDQ4j52DuI9Zvx5X0C3tZ2Zj1FfK4Jjeefqn7SwYdTbHPDk/09Koq2OZgkie2Vjtzmm48O49y83lxXx24bxtLp0vFo3iWU16w7Lj3KEoHFTCFAVOyFwco2Sva5VEjXKEsfEsVgpY+sqJGxM4XPaeeTW73HwWbBpsme3DjjeVL5K0je0vN8Vx6txuX5LRMdFTevc2zC/pTPG5umjR8dLelwaPT9nU8rnne385Vj9fo5uTNk1FuCnT+dXoGyezkOHQ5I+3I6xlmIs6Q8hyaOAXntfrsmrvvblEdI8P3b+DBXFG0dfF0DHLny2F7lWUwno2XKvSObHlttDb0resnaPVibmP1naD4Zl6nsTBvack93L4uRqJ2rt4ugXpGmIAQVQEBAQEBBRAQUIQePdM+Bubkrox2qc2ltxgcdfcbHwLlTJXirstSdpcvgFU17cl9/aYeR5LhZ8fVvVl0FNquXerZrZk5VrzDLC0FVGuxzAaetbaZtngWZK3SRnnxHcdFs6XW5dNPmzy8J6MeXDXJHNwtRgGJYY8y0r3yR8XQi9x/aRG9/iO8LvU1mk1teDLG0+E/pP+mjOHLhnevT1frDaYT0kjRtXCQdxkh1Hmxx08j5LUz9h9+G3un7/sy49d3Xj4OqodqKGf0KmIE6ZZHdU6/Kz7X8lysvZ2px+lSfdz+jbrqMdulm0a8O1BDhzBuFqTExPNnidxQLXytaLuc1o5uIaPirRWbdIRMxHVqK7a2gg9KpY8+zD86fu6DzK3MfZmpydKTHt5fVhvqcVe/4OYxHpFllPV0NO4Odo10g6yQ/VjbpfzK6uHsTHSOLPb4co+M/s1L661uWOFmHbFVlbIJ8SmewH1C7NMRyHqxj+rKc3auDTV8npqxP0+8/zmimkyZJ4ss/f9nouF0ENLGIoI2xMHBu9x5uO9x7yvN58+TPfjyTvLo0x1pG1YZzXLBLIyoQqSle7U2CiIT0hnxERtudNPyuT5DVbOGkzMRDVyTu3mBUxazM4WdIcxvvHIHwAA8l7zSYIwYop8fa42W/HbdtFssYgBBVAQEBAQEFEBAQa3HMOZUQuje0ODmlpBFw4EWIKD5yraGTDKx1M++QEvgcfXiJ0F+Y3Hw71oavD/lDZw37pdbhVUHi/FcTLRt1lt2jRaNqs9ZY8gWPZdRr+arMJXgqo12JYDSVWs0DHOPrgZJP3m2J81s4dbnw+hadvDrHzUvhx36w5ys6NoHaw1EkfdI1soHdplK6WPt3JHp1ifZy+7WtoKz6Mta/o7q2H5qphPeXSxH4ArajtvBaPPpPyn7MU6HJHSY+an+pGKbvlMdv+5mt/Cn9W0f/AKT8I+6fwmbx+cr4ujiofrNVRA82iSU/esq27cxRypSflH03TGgvPW0fNuKDo5pGWMsks54i4jYfIa/FaeXtzNPoREfP9vkzU0FI9KZl1WH4bBTi0EMcI45GgOd4u3nzXJzajLlnfJaZbdMdKejGzMCwMi8FQJolSRnRjRUSyIIwO07/AOLJSu7He3cysPgM8gB9EWc7uG9rT3nRx7svNel7I0W8+Vt3dP58/g5uqy8uGHWtbYWXpHPVQEAIKoCAgICAgogICCiDgukvY5tdBdlmTRnPC/2X23H6J3H+SiYiY2lMTs8ewbEJInmKVpiljdlkY7e1w/rfxXH1ODhluUvxQ7qgqhI3fquXkxs9bJ3R33rUtXZsRKN8JWNaJWWIVZSqHKNjdI16rMLbri9RsLQ9TsndcHKNkrwVCVQVCVwKjYXtaVWRlQNVJGfGANSprXdWbbLmB0pAaLgkiNp3SEb3O+g3jzNhzt1tBoZzW9X8/nraefNFYddhlGImW3k6ucd7nHUk9917GlIpWK16OTaZmd5ZisgQEBBVAQEBAQEFEBAQEFr2Aix3IPL+knYL5R+k01mVLBodzZm+w/8AI8FS9IvG0rVtNZ3ebYTir4nmOQOjkjOV8b9HNPeuPqNPNJbtLxaHXU+LggE6jnyXNyY2aJ2binkbINCCtW9NmWLJH0wKwTDJEseSmI71VZjuhtzCbo2W5Dzup3hKgaU3g2XtBVZWXgqFl7dVBu2NNTi17XP4KJhG62XfbgqbG7OpKRxbnPYYPWPHw5q9ccyx2yRE7R1VMeYgZSQ7WOK9nzD2nH1I/pcdw1XT0ehtlt6v58vr3NbNn4YdRhGG9WM77OkcBcgWAA3NaPVaOA/Mkr1eDDXFXhhy73m07y2qzKiAgIAQVQEBAQEBBRAQEBAQWvYHCx1Qef7ddH0VaOsj+anaOxK0aj6Lh6ze73WVbVi0bSmLTHR5NUNqsPk6qrYWXNmSC5il+q7n3HVczUaSY51bePNE9W1osQ3GN2U8r6fyXLvi8WzEt9S45wkGU8xx/JatsS8WbSGsY/c4H4H3LBbGyRZc4NPFY5qtFkbo2qu0rcSF45WTZO6zKe5NjiXNgKbI3Z1FSgnUk9wFyU2lG7aTQPa2wZ1Y5vNifLek4571YyRPRJR0cbO3J2yNe1oweR3+ay0xb9IY73nxSCqdUuy07RLY/rXD9Hj+qP2h+6F2NJ2da88Vun86NO+aKxtDoMLwpsN3EmSR5u+R5u97uZP5bhwXfx46442q1LWmerZrIqICAgIAQVQEBAQEBBRAQEBAQEFCEGpxnAIKphZLG17XCxa5oIPiCg8qx/owmgJfQSab+pmLizwa/Ujzv5LXyaal2WmWauUnqKilOWrhkg4ZntvEdeDx2T77rm5dDaOjapmiWXTYiw6h2XwNx7itG+GY6s0WbKHEXe013iS0rXtiWizJbXE7wfIh35rHOJbiXCsH0vcVWcSeNNHV8s37pUeSTxs6mqmg3cC76xACmMaONtW7SRxN1kZEOUTQXe/QLJXFfu5MVuGesIYsXmqD+iUr33/bT3y+IJ09wK3MPZt789vixXzxXv8Ag3WH7LSSnPWSmbj1Y7MQ8R63np3Ls4dDjx855z8mrfNM9HV01KyMWaAAOQW6wp0BAQEBAQAgqgICAgICCiAgICAgICAgo5oO9BgVmEQyghzAb77gWKDkMT6L6GQ3ZF1Lr3vC4xa+DdD5hUtStusLRe0dJc9U9FkzP1NXJ3daxsn8OVYLaPHZljPaGE7YHEm7pIH+LZGfhdYJ7OpPev8AiZ8F8ex2KDhTf+Sb/Kqf02PFP4n1MyHYnEXb5YY/Bkj/AMSFaOza98onU+ptKTo6kP66qldzDA2Np+BPxWWugxR1UnUWl0OGbD0cJDuqD3D1n3kcD3F17eS2aYaU9GGKb2nrLooaVjPRaAsiqdAQEBAQEBAQAgqgICAgICCiAgICAgICAgICAgIKWQMoQLIKoCAgICAgICAgICAgqgICAgICCiAgICAgICChQVQEAICAUBAQEBAQEBAQEBAQEBACCqAgI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sp>
        <p:nvSpPr>
          <p:cNvPr id="19468" name="AutoShape 12" descr="data:image/jpeg;base64,/9j/4AAQSkZJRgABAQAAAQABAAD/2wCEAAkGBw8PDxQQDw8PDQ8PDw8PDxAPDhAPDw0PFBEWFhQUFBQYHSggGBolHBUUJDEiJSkrLi4uFx8zODYsNygtLisBCgoKDg0OGhAQGiwkHyUsLCwsLCwsLCwsLCwsLCwsLCwtLCwsLCwsLCwuLCwsLCwsLCwsLCwsLCwtLCwsLCwsLP/AABEIAMIBAwMBEQACEQEDEQH/xAAcAAEAAQUBAQAAAAAAAAAAAAAAAwECBAUGBwj/xABJEAABAwIDBAYFCAcECwAAAAABAAIDBBEFEiEGMUFRBxMiYXGBMkJSkaEUI2JygqKxwSQzQ5Ky4fBjc8LSFRYlRFNUZHST0fH/xAAbAQEAAgMBAQAAAAAAAAAAAAAAAQIDBAUGB//EADgRAQACAQIDAwoFBAEFAAAAAAABAgMEERIhMQVBURMiMmFxgZGhsdEUM8Hh8BUjQvFyBiQ0UmL/2gAMAwEAAhEDEQA/APcUBAQUQEBAQEBAQEBAQEBAQEBAQEBAQEBAQEBAQEAIKoCAgICAgogICAgICAgICCl0ENRVxxjM97WNG8ucGgeZQaeo2woGf7w2T+6DpR72AhYbajFXraF4x3npDCdt7Seq2Z/gwD8SFr27R08f5fJkjTZJ7lo28g/4FT+4z/Mqf1XTeK/4PL4J49uKM+l1sf1onH+G6vHaWmn/AC+UqzpcsdzZUu0dHL6NRHc7g52R3udYrPTU4b+jaPixTivHWGza8EXBBHcs6i5AQEBAQEBAQEAIKoCAgICAgogICAgICAgo5wG9BzWN7aUtMSxpdUzN0dHDZxjP9o4kNj+0QeQKxZM1McedK1aTbo4rEdtK6oJDHNpmn1YBnf5yuFv3WjxXLzdp91IbdNLv1altLJK7NIXPd7UjnSP/AHnEn4rlZdZkv1luUw0r0htKTDedr8yLn3laF8sy2qcukN5RYcw+lIQO5atrz3LXy3rHmxu3VPgtKd8jz4OC2tLXTX/OyTX2R/tpX1mojpCV+zNMRpI8eLmn8l0fwGitHmZ/jt+zFHaObvrDVVuygHoPa/xABXL1NJ087cUWjxiWxTWVv6VdmtZT1FOfm3PZbg1xAPiOKth7Qy4/QtMfT4dGS2HHkjpDcUG08rdJmh/f6Lv/AEfguzp+3Z6Za7+uPs08mgj/AAn4ukocTim9B2vFp0cPJd7BqcWeN8dt/r8GhkxWpO1oZqzsYgICAgICAEFUBAQEBAQUQEBAQEBBrccxunoojNUSNjY3id5PBrQNXOPIaqJmI6piN+jyzHdsKqucWMElJTndGx2Womb/AGjx+rH0W69/Bc3Ua7h5UbGPB4sGCjJABAawejGwZWDy5riZc02neW5SkQ2ENOBuC1LXZ4hmRtWGZXhkMKxyvumbIVjlaJTsmPNUmE7smOseNzj71SawpOOk9zIZiL+arNWOdPTwUkqM+9V22Wrj4ejFkiBVomYZYlD1NjcEgjUEGxae4rNjz2pbirO0otSto2lu8Nx17LNn7bNwlA1b9cD8QvTaDtyLbUz/AB+/3czPotueP4OkjkDgC0ggi4INwQvRRMTG8OcvUggICAgBBVAQEBAQEFEBAQEBBz21+1UGGwGSU5nuOWKJvpzP9lo/E7gFEzERvKYiZnZ5biEdbUSNqq85ZpBmpqf1aWI7iG8CfaOp7hZcTVaybztXo3MWOGRSUgaO87zzXKvdtVqzGMWtazLEJmhYplZI1UldI0qkpXtKqlICqpSNKgStKrKUrVUXBQFlCFW6KOLYnm2OHVBiPY1YT2o+Hi3ke7iu52b2rbBMUtzr4eHs+zQ1GCL8+/x+/wB3RwTNe0Oabgr2VMlb1i1Z3iXLtWaztKVXQICAgBBVAQEBAQEFEBAQEGn2nx6GgpnzzOytYNw9Jzjo1rRxJOgSRwezGGvqC7HcXHC9DTHVsMd+wbHeSbW5ntcraOW8WpN7+jHd4yzVrO/DHVgSzvqJXTSaue6/gOAHcvPZLzM7y6FaxEbQkC1bWZYhe1YbSukCqsvCpKV4VUrwoSvChKRqqJWlRKUzCqiZoUKyvDFCvEoWKswcS6J1jruO9Qi0bw2lFUmN3MO+9/NdzsntOcF/J39Gfl6/u0M+LijeOreseCLjUFe1id+cOcuUggIAQVQEBAQEBBRAQEEc0ga0k8EHkrL7Q4vkPawzD3Fzh6s8oJbfvBNwPohx9Za+SeO3BHvZI82N2929xHNI2lZoyIAuA0GcjQeQ/Erk9o5t7Rjr0htaam0cU97nWaLj3s3IhIFrzLJCVoVErgqrLwqylcFAvChKQKBI1QlK1VSmYgnaoUlPGo2YpS9Wo2U4kckSpML1urBJ6rvI8iqb7IvX/KG4wyoscp/or2XYWv8AKV8heecdPs5uox7TxQ2q9E1RAQAgqgICAgICCiAgIPP+lvaE01J1MTi2apJiaWmzmMt84/usNAebmqmS3DXdasbzs2GwmEswrCmue3K8s+UTaWNy3ss8hlFud1hiYxYpvb2ytPnW2hxEkzpZHSO1c9xcfEm68vkvNpmZdStYiNkrQtW0skJWhYpldeFVKrnAAkkAAEknQADeSkRMztA4GbpMaJ7Mp89MHWz5iJXD2gNw8D7wu/XsHfHzt53y9jQnX+dyjk9ApZ2SMbIxwcx7Q9jhuLSLgrz+SlqWmto5w6FZiY3hOFjWSBQJGqErK+ujp4XzyuyxxNLnHjYcAOJOgHir4cNs14x06yre8UrNpcHhPSsySpDJ4BDTvcGtkDyXxXNg6TgRztu713s3YE1xb0tvaO7br7GjTX722tG0PUWLzjelPGjHLLi1TZgskdEqzCkWYVRFZYbQ2aW3S0c1zY7xxWXTZrYckXr1hizY+ToqWXM2/HcfFfSMGaubHXJXvcm0bTsmWZUQEFUBAQEBAQUQEFkrsoJ5BB4tW/7Vx+OM9qKKbqgNCMkPbnPm4ZT/AHYWtmnivWjJTlEy7vpFxDLEynadZDneB7Dd3vP8K0u1M21Yxx7WfS03nicPANF560uhDJYFhleEgWNK4KBoNvqsxYdLY2MmWIeD3AO+7mXR7Kx8eqrv3c/h+7DqrcOKXjC9i4z17ourDJQZHfsJXxt49ggPHxc73LyPbeOK6jijviJ/T9HW0Vt8e3g7ELjN1IFAkaoS4bphriykihBt18xc76TI23sftOafJd3sDFvmtfwj6/6aOvttSK+MvIV6xyX0bsFXmow2mkcSXdUI3E6kujJYSe85b+a8F2li8lqr1jx3+PN28FuLFEulYtJeWREUYbM2MXRrW5Ip4rrFaGSltmscC13gVh725HnQ32HTXtycPiP6+C9j/wBPanipbFPdzj6T+jk6im0tmvSNYQAgqgICAgICCiAg1G1WINpqSWZ26KKSQ+DWkn8EHmnRdTiKvkdN+sgoQ6Q8TPLkklPjmkeFqXtFc0zPdDJXecfLvlLtJVPmqXPfvNrD2W8AFwNVkm95mXQwxEV2Y0QWhaWxCdqwysvCqlcFA5PpOaTQacJ4ifCzh+YXW7Fn/ufdP6NbWfl+95KvWOS9R6I2n5PMeBnaB4hgv+IXl+35/u09n6upoPRn2u+C4DfXhQJGqEvN+mlptSO4fpA8/m16T/p6fzI/4/q5vaH+Pv8A0eYr0rmvfeigEYTBfi6cjw6568R2z/5lvd9IdjSfkx7/AKu0YVzGaU7CjFLMgcjXvCWUaKloUr1a2qbcX4jQrBaG5jnuT4bJYfVId5bj8F1ux83k9TWfGdvjyYNXTfm6Fp0XvnMVQAgqgICAgICCiAg4rpOdmpWwf8zUUtMRzbLUMY77pcprG8wi07RMuX6PojU4jVSa5H1FQ8/U64lo8PR+C5c18pmmGxHm44T7ZAfLpANAMo8OyFyNbyzWhu6f0Ia+Nc+zYhkBYpWXBVSuChLV7U4caqilhbq9zMzAN5ewhzR52t5rb0OfyOoreenf7J5MWenHjmHhxFtDpbf3L27iPadgcMNNQMDhlfKTO8HeC+2UHl2Q1eM7Vzxl1E7dI5R7v33drS4+DHG/fzdIFzGyvaoEjVVLlOlDDHVGHl7Bd1M8TWG8x2LX+4G/2V1+xM8Y9Twz0tG3v7vs09bj4se8d3N4xFE57g1oLnPcGtaBcucTYAd917GZisbz0ceOc7PpXZvD/klJDT6XiiY1xG4vtd5/eJXz3VZvLZrZPGfl3fJ38dOCkVbdhWuSnYVLHMMiFyMN4ZJdoolh25sKY69x0WCzZpHJbQekRzuPesunmYtEwZ+dd3RUj7saeYC+l0txVi3i5ExtOyZWQBBVAQEBAQEFEBB5/wBJNSGS0V93y+Fx+wyST/Ar09JTJ6EsPoRhBp5pT6Re1t+6xcfiR7lztLG82ls5e6GNto21dJ9k/dC4mvj+/Zvaf8uGuiK5tmzCcFY5SuCqlUKFlwKDUy7MUL5/lDqdplzZjq7I53tFl8pPktuvaGorj8nFuX87+rDOnxzbi25t0CtGWdeCoF7SoSvaVCUrfeoGqwzZPD6ef5RDTtZLqWnM4tjJ3ljSbN8hpwstzL2lqcuPyd78vdz9s97DTT4624ojm6NhWizJWlFJhM1yKTCeNyMdoZAfoolh4ebFqHLDZnpC+j9O6y4Y5q5vRb3Dj82O649xX0TRzvp8c/8AzH0cnJ6UspbKgEFUBAQEBAQUQEHl3TKS1tM8epVtJ84ZW/4gm+xtuz+hVlqCQ/8AUuafssaf8S0tJHO3uZsvcwukBlq0n2mMPwt+S4vaMbZ7e76N3S/lw00RXLs2oWVeJQQW66aKK+4Pe1pPgDvVseDJk9Csz7IRa9a9Z2T0lTHKwPie2RhvZzHBzTbQ6hY8mO2O3DeNpWraLRvDICxLrggqFCVwUC4KovBUJXtKgSNKhKdhUCdhUJStKIRV2JQUzOsqJY4GXDc0jg0Fx3DXedD7lkxYsmWeHHWZn1MV7VrG9pX4Zi1PUgmnnhnA9LqpGvy+IB0U5cGTF+ZWY9sbKRatuk7tjnWCVeFjyvWKWWsMrDhfyWfDHNg1HJu8K/Vg8yT7yV9C0UbafH/xj6OVl9OWYtlQCCqAgICAgIKICDzbpsgJoC8fspYJPACVoPwJUT0THVJ0Ry5Gzw7rinq2d7ZYgHH3tstXFPDe0eqJXtziJ9zA25qBLWOym4a1jQR3fzuuDrskXzTaHQ09eGkOL2sxw0dODHbrpTkjJFwywu51uNtPMhRoNJGoy+d6Mc5+yc+XydeXWXn9PABWNGJCZokLXSOc6z7PF2ucTfTdflrysvQWvM4JnTbcunhy7va58R5/9x69hdBFTRCKBuWMXIGYuuSbk3O9eP1GbJmvx5OrsY6VpG1WewLXlkXgKE7K5VCVbKAUC4FBe0qBICqylKxygZMblCV+ZRuNZtJhtJVU5bWgdRFeYuLyzqy1p7WYdxK2tHnzYckTg9KeXt3Yc2Ol6+f0eH0FHUGWerwps8cNGTI2TOOsbHm0BsBm0BJbY6A3vx9rkyYopTDqZibW5bd2/wDOk/BxorbebY+kPbNh9pf9I0TZnANlY4xTgXDesaAbjuILT3XtwXje09H+FzzSOk849n7Onp8nlK797dly5ktqIbPDjlY553NaT7hdbWCOTS1HO0Q3WGMywsHJrfwX0XFXgpWvhEQ5dp3tMstXVEFUBAQEBAQUQEHMdIOG/KaGaIb5IZGjucWmx99kHnuwWNNiioax2jeqqMNqebS09bDcfaI+ytDUW8nMXiPGGaleLevvQyyl7s59bevPZIdKiklNHJYSRskyuDm52h2Vw3EX3FYIyXpvwzMb+C81iesNVths8K2LMwAVEQPVnd1jd5YT+HI+JW32drfw9+G3oz19XrYtRh8pG8dYaTYbajqyKOrJZlOSJ79MhGnVPvu7vdyW72n2fx/38PPx27/XDBps+3mX/nqekMXnJdNI0KspX5VVKjmoIiUQAoL2lQJAVCV7XKBK16hK8ygAkkAAEkk2AA3klREbztBu8t2s2gmxiobh2H3dBmBkk3NlLTcvceEbd/ebdy9TodHTQYp1Oo9Lujw9Xtn5fFy8+ac9vJ4+n8+T0nZvBoaCmbTxC4GsjiNZpCO093jbyAA4Lzus1d9TlnJb3eqPBv4sNcdeGGbSUkUDMkEUcDLl2SJjWNud5sOK18uW+WeK9pmfXO69KVryiEzdSsUQtPRtyLQ5eMrmx+RPa+F11+z8XHlpXxn95+TmZbedNvB0MTbADuXunNXoCCqAgICAgIKICDHr4s8ZHcg+fatho6qsoXaRySCsgHAEknTzzt8lqaqu9ZZsU82xo5bsHfuXn81W/SWfGtK0M8JgsMrOX2u2SbV/PQ5Y6kDW+jZwBoHcncj5HmOr2f2lODzMnOv0/b1NXPpov51ev1aXZzbGaid8mrmvcxhDQ4j52DuI9Zvx5X0C3tZ2Zj1FfK4Jjeefqn7SwYdTbHPDk/09Koq2OZgkie2Vjtzmm48O49y83lxXx24bxtLp0vFo3iWU16w7Lj3KEoHFTCFAVOyFwco2Sva5VEjXKEsfEsVgpY+sqJGxM4XPaeeTW73HwWbBpsme3DjjeVL5K0je0vN8Vx6txuX5LRMdFTevc2zC/pTPG5umjR8dLelwaPT9nU8rnne385Vj9fo5uTNk1FuCnT+dXoGyezkOHQ5I+3I6xlmIs6Q8hyaOAXntfrsmrvvblEdI8P3b+DBXFG0dfF0DHLny2F7lWUwno2XKvSObHlttDb0resnaPVibmP1naD4Zl6nsTBvack93L4uRqJ2rt4ugXpGmIAQVQEBAQEBBRAQUIQePdM+Bubkrox2qc2ltxgcdfcbHwLlTJXirstSdpcvgFU17cl9/aYeR5LhZ8fVvVl0FNquXerZrZk5VrzDLC0FVGuxzAaetbaZtngWZK3SRnnxHcdFs6XW5dNPmzy8J6MeXDXJHNwtRgGJYY8y0r3yR8XQi9x/aRG9/iO8LvU1mk1teDLG0+E/pP+mjOHLhnevT1frDaYT0kjRtXCQdxkh1Hmxx08j5LUz9h9+G3un7/sy49d3Xj4OqodqKGf0KmIE6ZZHdU6/Kz7X8lysvZ2px+lSfdz+jbrqMdulm0a8O1BDhzBuFqTExPNnidxQLXytaLuc1o5uIaPirRWbdIRMxHVqK7a2gg9KpY8+zD86fu6DzK3MfZmpydKTHt5fVhvqcVe/4OYxHpFllPV0NO4Odo10g6yQ/VjbpfzK6uHsTHSOLPb4co+M/s1L661uWOFmHbFVlbIJ8SmewH1C7NMRyHqxj+rKc3auDTV8npqxP0+8/zmimkyZJ4ss/f9nouF0ENLGIoI2xMHBu9x5uO9x7yvN58+TPfjyTvLo0x1pG1YZzXLBLIyoQqSle7U2CiIT0hnxERtudNPyuT5DVbOGkzMRDVyTu3mBUxazM4WdIcxvvHIHwAA8l7zSYIwYop8fa42W/HbdtFssYgBBVAQEBAQEFEBAQa3HMOZUQuje0ODmlpBFw4EWIKD5yraGTDKx1M++QEvgcfXiJ0F+Y3Hw71oavD/lDZw37pdbhVUHi/FcTLRt1lt2jRaNqs9ZY8gWPZdRr+arMJXgqo12JYDSVWs0DHOPrgZJP3m2J81s4dbnw+hadvDrHzUvhx36w5ys6NoHaw1EkfdI1soHdplK6WPt3JHp1ifZy+7WtoKz6Mta/o7q2H5qphPeXSxH4ArajtvBaPPpPyn7MU6HJHSY+an+pGKbvlMdv+5mt/Cn9W0f/AKT8I+6fwmbx+cr4ujiofrNVRA82iSU/esq27cxRypSflH03TGgvPW0fNuKDo5pGWMsks54i4jYfIa/FaeXtzNPoREfP9vkzU0FI9KZl1WH4bBTi0EMcI45GgOd4u3nzXJzajLlnfJaZbdMdKejGzMCwMi8FQJolSRnRjRUSyIIwO07/AOLJSu7He3cysPgM8gB9EWc7uG9rT3nRx7svNel7I0W8+Vt3dP58/g5uqy8uGHWtbYWXpHPVQEAIKoCAgICAgogICCiDgukvY5tdBdlmTRnPC/2X23H6J3H+SiYiY2lMTs8ewbEJInmKVpiljdlkY7e1w/rfxXH1ODhluUvxQ7qgqhI3fquXkxs9bJ3R33rUtXZsRKN8JWNaJWWIVZSqHKNjdI16rMLbri9RsLQ9TsndcHKNkrwVCVQVCVwKjYXtaVWRlQNVJGfGANSprXdWbbLmB0pAaLgkiNp3SEb3O+g3jzNhzt1tBoZzW9X8/nraefNFYddhlGImW3k6ucd7nHUk9917GlIpWK16OTaZmd5ZisgQEBBVAQEBAQEFEBAQEFr2Aix3IPL+knYL5R+k01mVLBodzZm+w/8AI8FS9IvG0rVtNZ3ebYTir4nmOQOjkjOV8b9HNPeuPqNPNJbtLxaHXU+LggE6jnyXNyY2aJ2binkbINCCtW9NmWLJH0wKwTDJEseSmI71VZjuhtzCbo2W5Dzup3hKgaU3g2XtBVZWXgqFl7dVBu2NNTi17XP4KJhG62XfbgqbG7OpKRxbnPYYPWPHw5q9ccyx2yRE7R1VMeYgZSQ7WOK9nzD2nH1I/pcdw1XT0ehtlt6v58vr3NbNn4YdRhGG9WM77OkcBcgWAA3NaPVaOA/Mkr1eDDXFXhhy73m07y2qzKiAgIAQVQEBAQEBBRAQEBAQWvYHCx1Qef7ddH0VaOsj+anaOxK0aj6Lh6ze73WVbVi0bSmLTHR5NUNqsPk6qrYWXNmSC5il+q7n3HVczUaSY51bePNE9W1osQ3GN2U8r6fyXLvi8WzEt9S45wkGU8xx/JatsS8WbSGsY/c4H4H3LBbGyRZc4NPFY5qtFkbo2qu0rcSF45WTZO6zKe5NjiXNgKbI3Z1FSgnUk9wFyU2lG7aTQPa2wZ1Y5vNifLek4571YyRPRJR0cbO3J2yNe1oweR3+ay0xb9IY73nxSCqdUuy07RLY/rXD9Hj+qP2h+6F2NJ2da88Vun86NO+aKxtDoMLwpsN3EmSR5u+R5u97uZP5bhwXfx46442q1LWmerZrIqICAgIAQVQEBAQEBBRAQEBAQEFCEGpxnAIKphZLG17XCxa5oIPiCg8qx/owmgJfQSab+pmLizwa/Ujzv5LXyaal2WmWauUnqKilOWrhkg4ZntvEdeDx2T77rm5dDaOjapmiWXTYiw6h2XwNx7itG+GY6s0WbKHEXe013iS0rXtiWizJbXE7wfIh35rHOJbiXCsH0vcVWcSeNNHV8s37pUeSTxs6mqmg3cC76xACmMaONtW7SRxN1kZEOUTQXe/QLJXFfu5MVuGesIYsXmqD+iUr33/bT3y+IJ09wK3MPZt789vixXzxXv8Ag3WH7LSSnPWSmbj1Y7MQ8R63np3Ls4dDjx855z8mrfNM9HV01KyMWaAAOQW6wp0BAQEBAQAgqgICAgICCiAgICAgICAgo5oO9BgVmEQyghzAb77gWKDkMT6L6GQ3ZF1Lr3vC4xa+DdD5hUtStusLRe0dJc9U9FkzP1NXJ3daxsn8OVYLaPHZljPaGE7YHEm7pIH+LZGfhdYJ7OpPev8AiZ8F8ex2KDhTf+Sb/Kqf02PFP4n1MyHYnEXb5YY/Bkj/AMSFaOza98onU+ptKTo6kP66qldzDA2Np+BPxWWugxR1UnUWl0OGbD0cJDuqD3D1n3kcD3F17eS2aYaU9GGKb2nrLooaVjPRaAsiqdAQEBAQEBAQAgqgICAgICCiAgICAgICAgICAgIKWQMoQLIKoCAgICAgICAgICAgqgICAgICCiAgICAgICChQVQEAICAUBAQEBAQEBAQEBAQEBACCqAgI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sp>
        <p:nvSpPr>
          <p:cNvPr id="19470" name="AutoShape 14" descr="data:image/jpeg;base64,/9j/4AAQSkZJRgABAQAAAQABAAD/2wCEAAkGBw8PDxQQDw8PDQ8PDw8PDxAPDhAPDw0PFBEWFhQUFBQYHSggGBolHBUUJDEiJSkrLi4uFx8zODYsNygtLisBCgoKDg0OGhAQGiwkHyUsLCwsLCwsLCwsLCwsLCwsLCwtLCwsLCwsLCwuLCwsLCwsLCwsLCwsLCwtLCwsLCwsLP/AABEIAMIBAwMBEQACEQEDEQH/xAAcAAEAAQUBAQAAAAAAAAAAAAAAAwECBAUGBwj/xABJEAABAwIDBAYFCAcECwAAAAABAAIDBBEFEiEGMUFRBxMiYXGBMkJSkaEUI2JygqKxwSQzQ5Ky4fBjc8LSFRYlRFNUZHST0fH/xAAbAQEAAgMBAQAAAAAAAAAAAAAAAQIDBAUGB//EADgRAQACAQIDAwoFBAEFAAAAAAABAgMEERIhMQVBURMiMmFxgZGhsdEUM8Hh8BUjQvFyBiQ0UmL/2gAMAwEAAhEDEQA/APcUBAQUQEBAQEBAQEBAQEBAQEBAQEBAQEBAQEBAQEAIKoCAgICAgogICAgICAgICCl0ENRVxxjM97WNG8ucGgeZQaeo2woGf7w2T+6DpR72AhYbajFXraF4x3npDCdt7Seq2Z/gwD8SFr27R08f5fJkjTZJ7lo28g/4FT+4z/Mqf1XTeK/4PL4J49uKM+l1sf1onH+G6vHaWmn/AC+UqzpcsdzZUu0dHL6NRHc7g52R3udYrPTU4b+jaPixTivHWGza8EXBBHcs6i5AQEBAQEBAQEAIKoCAgICAgogICAgICAgo5wG9BzWN7aUtMSxpdUzN0dHDZxjP9o4kNj+0QeQKxZM1McedK1aTbo4rEdtK6oJDHNpmn1YBnf5yuFv3WjxXLzdp91IbdNLv1altLJK7NIXPd7UjnSP/AHnEn4rlZdZkv1luUw0r0htKTDedr8yLn3laF8sy2qcukN5RYcw+lIQO5atrz3LXy3rHmxu3VPgtKd8jz4OC2tLXTX/OyTX2R/tpX1mojpCV+zNMRpI8eLmn8l0fwGitHmZ/jt+zFHaObvrDVVuygHoPa/xABXL1NJ087cUWjxiWxTWVv6VdmtZT1FOfm3PZbg1xAPiOKth7Qy4/QtMfT4dGS2HHkjpDcUG08rdJmh/f6Lv/AEfguzp+3Z6Za7+uPs08mgj/AAn4ukocTim9B2vFp0cPJd7BqcWeN8dt/r8GhkxWpO1oZqzsYgICAgICAEFUBAQEBAQUQEBAQEBBrccxunoojNUSNjY3id5PBrQNXOPIaqJmI6piN+jyzHdsKqucWMElJTndGx2Womb/AGjx+rH0W69/Bc3Ua7h5UbGPB4sGCjJABAawejGwZWDy5riZc02neW5SkQ2ENOBuC1LXZ4hmRtWGZXhkMKxyvumbIVjlaJTsmPNUmE7smOseNzj71SawpOOk9zIZiL+arNWOdPTwUkqM+9V22Wrj4ejFkiBVomYZYlD1NjcEgjUEGxae4rNjz2pbirO0otSto2lu8Nx17LNn7bNwlA1b9cD8QvTaDtyLbUz/AB+/3czPotueP4OkjkDgC0ggi4INwQvRRMTG8OcvUggICAgBBVAQEBAQEFEBAQEBBz21+1UGGwGSU5nuOWKJvpzP9lo/E7gFEzERvKYiZnZ5biEdbUSNqq85ZpBmpqf1aWI7iG8CfaOp7hZcTVaybztXo3MWOGRSUgaO87zzXKvdtVqzGMWtazLEJmhYplZI1UldI0qkpXtKqlICqpSNKgStKrKUrVUXBQFlCFW6KOLYnm2OHVBiPY1YT2o+Hi3ke7iu52b2rbBMUtzr4eHs+zQ1GCL8+/x+/wB3RwTNe0Oabgr2VMlb1i1Z3iXLtWaztKVXQICAgBBVAQEBAQEFEBAQEGn2nx6GgpnzzOytYNw9Jzjo1rRxJOgSRwezGGvqC7HcXHC9DTHVsMd+wbHeSbW5ntcraOW8WpN7+jHd4yzVrO/DHVgSzvqJXTSaue6/gOAHcvPZLzM7y6FaxEbQkC1bWZYhe1YbSukCqsvCpKV4VUrwoSvChKRqqJWlRKUzCqiZoUKyvDFCvEoWKswcS6J1jruO9Qi0bw2lFUmN3MO+9/NdzsntOcF/J39Gfl6/u0M+LijeOreseCLjUFe1id+cOcuUggIAQVQEBAQEBBRAQEEc0ga0k8EHkrL7Q4vkPawzD3Fzh6s8oJbfvBNwPohx9Za+SeO3BHvZI82N2929xHNI2lZoyIAuA0GcjQeQ/Erk9o5t7Rjr0htaam0cU97nWaLj3s3IhIFrzLJCVoVErgqrLwqylcFAvChKQKBI1QlK1VSmYgnaoUlPGo2YpS9Wo2U4kckSpML1urBJ6rvI8iqb7IvX/KG4wyoscp/or2XYWv8AKV8heecdPs5uox7TxQ2q9E1RAQAgqgICAgICCiAgIPP+lvaE01J1MTi2apJiaWmzmMt84/usNAebmqmS3DXdasbzs2GwmEswrCmue3K8s+UTaWNy3ss8hlFud1hiYxYpvb2ytPnW2hxEkzpZHSO1c9xcfEm68vkvNpmZdStYiNkrQtW0skJWhYpldeFVKrnAAkkAAEknQADeSkRMztA4GbpMaJ7Mp89MHWz5iJXD2gNw8D7wu/XsHfHzt53y9jQnX+dyjk9ApZ2SMbIxwcx7Q9jhuLSLgrz+SlqWmto5w6FZiY3hOFjWSBQJGqErK+ujp4XzyuyxxNLnHjYcAOJOgHir4cNs14x06yre8UrNpcHhPSsySpDJ4BDTvcGtkDyXxXNg6TgRztu713s3YE1xb0tvaO7br7GjTX722tG0PUWLzjelPGjHLLi1TZgskdEqzCkWYVRFZYbQ2aW3S0c1zY7xxWXTZrYckXr1hizY+ToqWXM2/HcfFfSMGaubHXJXvcm0bTsmWZUQEFUBAQEBAQUQEFkrsoJ5BB4tW/7Vx+OM9qKKbqgNCMkPbnPm4ZT/AHYWtmnivWjJTlEy7vpFxDLEynadZDneB7Dd3vP8K0u1M21Yxx7WfS03nicPANF560uhDJYFhleEgWNK4KBoNvqsxYdLY2MmWIeD3AO+7mXR7Kx8eqrv3c/h+7DqrcOKXjC9i4z17ourDJQZHfsJXxt49ggPHxc73LyPbeOK6jijviJ/T9HW0Vt8e3g7ELjN1IFAkaoS4bphriykihBt18xc76TI23sftOafJd3sDFvmtfwj6/6aOvttSK+MvIV6xyX0bsFXmow2mkcSXdUI3E6kujJYSe85b+a8F2li8lqr1jx3+PN28FuLFEulYtJeWREUYbM2MXRrW5Ip4rrFaGSltmscC13gVh725HnQ32HTXtycPiP6+C9j/wBPanipbFPdzj6T+jk6im0tmvSNYQAgqgICAgICCiAg1G1WINpqSWZ26KKSQ+DWkn8EHmnRdTiKvkdN+sgoQ6Q8TPLkklPjmkeFqXtFc0zPdDJXecfLvlLtJVPmqXPfvNrD2W8AFwNVkm95mXQwxEV2Y0QWhaWxCdqwysvCqlcFA5PpOaTQacJ4ifCzh+YXW7Fn/ufdP6NbWfl+95KvWOS9R6I2n5PMeBnaB4hgv+IXl+35/u09n6upoPRn2u+C4DfXhQJGqEvN+mlptSO4fpA8/m16T/p6fzI/4/q5vaH+Pv8A0eYr0rmvfeigEYTBfi6cjw6568R2z/5lvd9IdjSfkx7/AKu0YVzGaU7CjFLMgcjXvCWUaKloUr1a2qbcX4jQrBaG5jnuT4bJYfVId5bj8F1ux83k9TWfGdvjyYNXTfm6Fp0XvnMVQAgqgICAgICCiAg4rpOdmpWwf8zUUtMRzbLUMY77pcprG8wi07RMuX6PojU4jVSa5H1FQ8/U64lo8PR+C5c18pmmGxHm44T7ZAfLpANAMo8OyFyNbyzWhu6f0Ia+Nc+zYhkBYpWXBVSuChLV7U4caqilhbq9zMzAN5ewhzR52t5rb0OfyOoreenf7J5MWenHjmHhxFtDpbf3L27iPadgcMNNQMDhlfKTO8HeC+2UHl2Q1eM7Vzxl1E7dI5R7v33drS4+DHG/fzdIFzGyvaoEjVVLlOlDDHVGHl7Bd1M8TWG8x2LX+4G/2V1+xM8Y9Twz0tG3v7vs09bj4se8d3N4xFE57g1oLnPcGtaBcucTYAd917GZisbz0ceOc7PpXZvD/klJDT6XiiY1xG4vtd5/eJXz3VZvLZrZPGfl3fJ38dOCkVbdhWuSnYVLHMMiFyMN4ZJdoolh25sKY69x0WCzZpHJbQekRzuPesunmYtEwZ+dd3RUj7saeYC+l0txVi3i5ExtOyZWQBBVAQEBAQEFEBB5/wBJNSGS0V93y+Fx+wyST/Ar09JTJ6EsPoRhBp5pT6Re1t+6xcfiR7lztLG82ls5e6GNto21dJ9k/dC4mvj+/Zvaf8uGuiK5tmzCcFY5SuCqlUKFlwKDUy7MUL5/lDqdplzZjq7I53tFl8pPktuvaGorj8nFuX87+rDOnxzbi25t0CtGWdeCoF7SoSvaVCUrfeoGqwzZPD6ef5RDTtZLqWnM4tjJ3ljSbN8hpwstzL2lqcuPyd78vdz9s97DTT4624ojm6NhWizJWlFJhM1yKTCeNyMdoZAfoolh4ebFqHLDZnpC+j9O6y4Y5q5vRb3Dj82O649xX0TRzvp8c/8AzH0cnJ6UspbKgEFUBAQEBAQUQEHl3TKS1tM8epVtJ84ZW/4gm+xtuz+hVlqCQ/8AUuafssaf8S0tJHO3uZsvcwukBlq0n2mMPwt+S4vaMbZ7e76N3S/lw00RXLs2oWVeJQQW66aKK+4Pe1pPgDvVseDJk9Csz7IRa9a9Z2T0lTHKwPie2RhvZzHBzTbQ6hY8mO2O3DeNpWraLRvDICxLrggqFCVwUC4KovBUJXtKgSNKhKdhUCdhUJStKIRV2JQUzOsqJY4GXDc0jg0Fx3DXedD7lkxYsmWeHHWZn1MV7VrG9pX4Zi1PUgmnnhnA9LqpGvy+IB0U5cGTF+ZWY9sbKRatuk7tjnWCVeFjyvWKWWsMrDhfyWfDHNg1HJu8K/Vg8yT7yV9C0UbafH/xj6OVl9OWYtlQCCqAgICAgIKICDzbpsgJoC8fspYJPACVoPwJUT0THVJ0Ry5Gzw7rinq2d7ZYgHH3tstXFPDe0eqJXtziJ9zA25qBLWOym4a1jQR3fzuuDrskXzTaHQ09eGkOL2sxw0dODHbrpTkjJFwywu51uNtPMhRoNJGoy+d6Mc5+yc+XydeXWXn9PABWNGJCZokLXSOc6z7PF2ucTfTdflrysvQWvM4JnTbcunhy7va58R5/9x69hdBFTRCKBuWMXIGYuuSbk3O9eP1GbJmvx5OrsY6VpG1WewLXlkXgKE7K5VCVbKAUC4FBe0qBICqylKxygZMblCV+ZRuNZtJhtJVU5bWgdRFeYuLyzqy1p7WYdxK2tHnzYckTg9KeXt3Yc2Ol6+f0eH0FHUGWerwps8cNGTI2TOOsbHm0BsBm0BJbY6A3vx9rkyYopTDqZibW5bd2/wDOk/BxorbebY+kPbNh9pf9I0TZnANlY4xTgXDesaAbjuILT3XtwXje09H+FzzSOk849n7Onp8nlK797dly5ktqIbPDjlY553NaT7hdbWCOTS1HO0Q3WGMywsHJrfwX0XFXgpWvhEQ5dp3tMstXVEFUBAQEBAQUQEHMdIOG/KaGaIb5IZGjucWmx99kHnuwWNNiioax2jeqqMNqebS09bDcfaI+ytDUW8nMXiPGGaleLevvQyyl7s59bevPZIdKiklNHJYSRskyuDm52h2Vw3EX3FYIyXpvwzMb+C81iesNVths8K2LMwAVEQPVnd1jd5YT+HI+JW32drfw9+G3oz19XrYtRh8pG8dYaTYbajqyKOrJZlOSJ79MhGnVPvu7vdyW72n2fx/38PPx27/XDBps+3mX/nqekMXnJdNI0KspX5VVKjmoIiUQAoL2lQJAVCV7XKBK16hK8ygAkkAAEkk2AA3klREbztBu8t2s2gmxiobh2H3dBmBkk3NlLTcvceEbd/ebdy9TodHTQYp1Oo9Lujw9Xtn5fFy8+ac9vJ4+n8+T0nZvBoaCmbTxC4GsjiNZpCO093jbyAA4Lzus1d9TlnJb3eqPBv4sNcdeGGbSUkUDMkEUcDLl2SJjWNud5sOK18uW+WeK9pmfXO69KVryiEzdSsUQtPRtyLQ5eMrmx+RPa+F11+z8XHlpXxn95+TmZbedNvB0MTbADuXunNXoCCqAgICAgIKICDHr4s8ZHcg+fatho6qsoXaRySCsgHAEknTzzt8lqaqu9ZZsU82xo5bsHfuXn81W/SWfGtK0M8JgsMrOX2u2SbV/PQ5Y6kDW+jZwBoHcncj5HmOr2f2lODzMnOv0/b1NXPpov51ev1aXZzbGaid8mrmvcxhDQ4j52DuI9Zvx5X0C3tZ2Zj1FfK4Jjeefqn7SwYdTbHPDk/09Koq2OZgkie2Vjtzmm48O49y83lxXx24bxtLp0vFo3iWU16w7Lj3KEoHFTCFAVOyFwco2Sva5VEjXKEsfEsVgpY+sqJGxM4XPaeeTW73HwWbBpsme3DjjeVL5K0je0vN8Vx6txuX5LRMdFTevc2zC/pTPG5umjR8dLelwaPT9nU8rnne385Vj9fo5uTNk1FuCnT+dXoGyezkOHQ5I+3I6xlmIs6Q8hyaOAXntfrsmrvvblEdI8P3b+DBXFG0dfF0DHLny2F7lWUwno2XKvSObHlttDb0resnaPVibmP1naD4Zl6nsTBvack93L4uRqJ2rt4ugXpGmIAQVQEBAQEBBRAQUIQePdM+Bubkrox2qc2ltxgcdfcbHwLlTJXirstSdpcvgFU17cl9/aYeR5LhZ8fVvVl0FNquXerZrZk5VrzDLC0FVGuxzAaetbaZtngWZK3SRnnxHcdFs6XW5dNPmzy8J6MeXDXJHNwtRgGJYY8y0r3yR8XQi9x/aRG9/iO8LvU1mk1teDLG0+E/pP+mjOHLhnevT1frDaYT0kjRtXCQdxkh1Hmxx08j5LUz9h9+G3un7/sy49d3Xj4OqodqKGf0KmIE6ZZHdU6/Kz7X8lysvZ2px+lSfdz+jbrqMdulm0a8O1BDhzBuFqTExPNnidxQLXytaLuc1o5uIaPirRWbdIRMxHVqK7a2gg9KpY8+zD86fu6DzK3MfZmpydKTHt5fVhvqcVe/4OYxHpFllPV0NO4Odo10g6yQ/VjbpfzK6uHsTHSOLPb4co+M/s1L661uWOFmHbFVlbIJ8SmewH1C7NMRyHqxj+rKc3auDTV8npqxP0+8/zmimkyZJ4ss/f9nouF0ENLGIoI2xMHBu9x5uO9x7yvN58+TPfjyTvLo0x1pG1YZzXLBLIyoQqSle7U2CiIT0hnxERtudNPyuT5DVbOGkzMRDVyTu3mBUxazM4WdIcxvvHIHwAA8l7zSYIwYop8fa42W/HbdtFssYgBBVAQEBAQEFEBAQa3HMOZUQuje0ODmlpBFw4EWIKD5yraGTDKx1M++QEvgcfXiJ0F+Y3Hw71oavD/lDZw37pdbhVUHi/FcTLRt1lt2jRaNqs9ZY8gWPZdRr+arMJXgqo12JYDSVWs0DHOPrgZJP3m2J81s4dbnw+hadvDrHzUvhx36w5ys6NoHaw1EkfdI1soHdplK6WPt3JHp1ifZy+7WtoKz6Mta/o7q2H5qphPeXSxH4ArajtvBaPPpPyn7MU6HJHSY+an+pGKbvlMdv+5mt/Cn9W0f/AKT8I+6fwmbx+cr4ujiofrNVRA82iSU/esq27cxRypSflH03TGgvPW0fNuKDo5pGWMsks54i4jYfIa/FaeXtzNPoREfP9vkzU0FI9KZl1WH4bBTi0EMcI45GgOd4u3nzXJzajLlnfJaZbdMdKejGzMCwMi8FQJolSRnRjRUSyIIwO07/AOLJSu7He3cysPgM8gB9EWc7uG9rT3nRx7svNel7I0W8+Vt3dP58/g5uqy8uGHWtbYWXpHPVQEAIKoCAgICAgogICCiDgukvY5tdBdlmTRnPC/2X23H6J3H+SiYiY2lMTs8ewbEJInmKVpiljdlkY7e1w/rfxXH1ODhluUvxQ7qgqhI3fquXkxs9bJ3R33rUtXZsRKN8JWNaJWWIVZSqHKNjdI16rMLbri9RsLQ9TsndcHKNkrwVCVQVCVwKjYXtaVWRlQNVJGfGANSprXdWbbLmB0pAaLgkiNp3SEb3O+g3jzNhzt1tBoZzW9X8/nraefNFYddhlGImW3k6ucd7nHUk9917GlIpWK16OTaZmd5ZisgQEBBVAQEBAQEFEBAQEFr2Aix3IPL+knYL5R+k01mVLBodzZm+w/8AI8FS9IvG0rVtNZ3ebYTir4nmOQOjkjOV8b9HNPeuPqNPNJbtLxaHXU+LggE6jnyXNyY2aJ2binkbINCCtW9NmWLJH0wKwTDJEseSmI71VZjuhtzCbo2W5Dzup3hKgaU3g2XtBVZWXgqFl7dVBu2NNTi17XP4KJhG62XfbgqbG7OpKRxbnPYYPWPHw5q9ccyx2yRE7R1VMeYgZSQ7WOK9nzD2nH1I/pcdw1XT0ehtlt6v58vr3NbNn4YdRhGG9WM77OkcBcgWAA3NaPVaOA/Mkr1eDDXFXhhy73m07y2qzKiAgIAQVQEBAQEBBRAQEBAQWvYHCx1Qef7ddH0VaOsj+anaOxK0aj6Lh6ze73WVbVi0bSmLTHR5NUNqsPk6qrYWXNmSC5il+q7n3HVczUaSY51bePNE9W1osQ3GN2U8r6fyXLvi8WzEt9S45wkGU8xx/JatsS8WbSGsY/c4H4H3LBbGyRZc4NPFY5qtFkbo2qu0rcSF45WTZO6zKe5NjiXNgKbI3Z1FSgnUk9wFyU2lG7aTQPa2wZ1Y5vNifLek4571YyRPRJR0cbO3J2yNe1oweR3+ay0xb9IY73nxSCqdUuy07RLY/rXD9Hj+qP2h+6F2NJ2da88Vun86NO+aKxtDoMLwpsN3EmSR5u+R5u97uZP5bhwXfx46442q1LWmerZrIqICAgIAQVQEBAQEBBRAQEBAQEFCEGpxnAIKphZLG17XCxa5oIPiCg8qx/owmgJfQSab+pmLizwa/Ujzv5LXyaal2WmWauUnqKilOWrhkg4ZntvEdeDx2T77rm5dDaOjapmiWXTYiw6h2XwNx7itG+GY6s0WbKHEXe013iS0rXtiWizJbXE7wfIh35rHOJbiXCsH0vcVWcSeNNHV8s37pUeSTxs6mqmg3cC76xACmMaONtW7SRxN1kZEOUTQXe/QLJXFfu5MVuGesIYsXmqD+iUr33/bT3y+IJ09wK3MPZt789vixXzxXv8Ag3WH7LSSnPWSmbj1Y7MQ8R63np3Ls4dDjx855z8mrfNM9HV01KyMWaAAOQW6wp0BAQEBAQAgqgICAgICCiAgICAgICAgo5oO9BgVmEQyghzAb77gWKDkMT6L6GQ3ZF1Lr3vC4xa+DdD5hUtStusLRe0dJc9U9FkzP1NXJ3daxsn8OVYLaPHZljPaGE7YHEm7pIH+LZGfhdYJ7OpPev8AiZ8F8ex2KDhTf+Sb/Kqf02PFP4n1MyHYnEXb5YY/Bkj/AMSFaOza98onU+ptKTo6kP66qldzDA2Np+BPxWWugxR1UnUWl0OGbD0cJDuqD3D1n3kcD3F17eS2aYaU9GGKb2nrLooaVjPRaAsiqdAQEBAQEBAQAgqgICAgICCiAgICAgICAgICAgIKWQMoQLIKoCAgICAgICAgICAgqgICAgICCiAgICAgICChQVQEAICAUBAQEBAQEBAQEBAQEBACCqAgI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pic>
        <p:nvPicPr>
          <p:cNvPr id="11" name="Picture 10" descr="IMG_6422.JPG"/>
          <p:cNvPicPr>
            <a:picLocks noChangeAspect="1"/>
          </p:cNvPicPr>
          <p:nvPr/>
        </p:nvPicPr>
        <p:blipFill>
          <a:blip r:embed="rId2" cstate="print"/>
          <a:stretch>
            <a:fillRect/>
          </a:stretch>
        </p:blipFill>
        <p:spPr>
          <a:xfrm>
            <a:off x="5429256" y="4000504"/>
            <a:ext cx="2571768" cy="22859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slov 9"/>
          <p:cNvSpPr>
            <a:spLocks noGrp="1"/>
          </p:cNvSpPr>
          <p:nvPr>
            <p:ph type="ctrTitle"/>
          </p:nvPr>
        </p:nvSpPr>
        <p:spPr>
          <a:xfrm>
            <a:off x="0" y="0"/>
            <a:ext cx="8892480" cy="1323528"/>
          </a:xfrm>
        </p:spPr>
        <p:style>
          <a:lnRef idx="3">
            <a:schemeClr val="lt1"/>
          </a:lnRef>
          <a:fillRef idx="1">
            <a:schemeClr val="accent1"/>
          </a:fillRef>
          <a:effectRef idx="1">
            <a:schemeClr val="accent1"/>
          </a:effectRef>
          <a:fontRef idx="minor">
            <a:schemeClr val="lt1"/>
          </a:fontRef>
        </p:style>
        <p:txBody>
          <a:bodyPr>
            <a:normAutofit/>
          </a:bodyPr>
          <a:lstStyle/>
          <a:p>
            <a:pPr algn="ctr"/>
            <a:r>
              <a:rPr lang="hr-HR" sz="8000" dirty="0" err="1" smtClean="0">
                <a:solidFill>
                  <a:schemeClr val="tx1"/>
                </a:solidFill>
              </a:rPr>
              <a:t>Hello</a:t>
            </a:r>
            <a:r>
              <a:rPr lang="hr-HR" sz="8000" dirty="0" smtClean="0">
                <a:solidFill>
                  <a:schemeClr val="tx1"/>
                </a:solidFill>
              </a:rPr>
              <a:t>!</a:t>
            </a:r>
            <a:endParaRPr lang="hr-HR" sz="8000" dirty="0">
              <a:solidFill>
                <a:schemeClr val="tx1"/>
              </a:solidFill>
            </a:endParaRPr>
          </a:p>
        </p:txBody>
      </p:sp>
      <p:sp>
        <p:nvSpPr>
          <p:cNvPr id="12" name="Podnaslov 11"/>
          <p:cNvSpPr>
            <a:spLocks noGrp="1"/>
          </p:cNvSpPr>
          <p:nvPr>
            <p:ph type="subTitle" idx="1"/>
          </p:nvPr>
        </p:nvSpPr>
        <p:spPr>
          <a:xfrm>
            <a:off x="179512" y="1340768"/>
            <a:ext cx="7844408" cy="1944216"/>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l"/>
            <a:r>
              <a:rPr lang="hr-HR"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My name is Veronika.I live in Seketin.My favorite school subject are p.e and ICT.I ‘love Croatia.My best frend is sara.&lt;3</a:t>
            </a:r>
          </a:p>
          <a:p>
            <a:r>
              <a:rPr lang="hr-HR"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endParaRPr lang="hr-HR"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4" name="Picture 3" descr="IMG_6418.JPG"/>
          <p:cNvPicPr>
            <a:picLocks noChangeAspect="1"/>
          </p:cNvPicPr>
          <p:nvPr/>
        </p:nvPicPr>
        <p:blipFill>
          <a:blip r:embed="rId2" cstate="print"/>
          <a:stretch>
            <a:fillRect/>
          </a:stretch>
        </p:blipFill>
        <p:spPr>
          <a:xfrm>
            <a:off x="3000364" y="2571744"/>
            <a:ext cx="3214692" cy="3714752"/>
          </a:xfrm>
          <a:prstGeom prst="diamond">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6"/>
          <p:cNvSpPr>
            <a:spLocks noGrp="1"/>
          </p:cNvSpPr>
          <p:nvPr>
            <p:ph type="title"/>
          </p:nvPr>
        </p:nvSpPr>
        <p:spPr>
          <a:xfrm>
            <a:off x="428596" y="5143512"/>
            <a:ext cx="8183880" cy="1051560"/>
          </a:xfrm>
          <a:ln>
            <a:solidFill>
              <a:schemeClr val="accent1">
                <a:lumMod val="40000"/>
                <a:lumOff val="60000"/>
              </a:schemeClr>
            </a:solidFill>
          </a:ln>
        </p:spPr>
        <p:style>
          <a:lnRef idx="0">
            <a:schemeClr val="accent3"/>
          </a:lnRef>
          <a:fillRef idx="3">
            <a:schemeClr val="accent3"/>
          </a:fillRef>
          <a:effectRef idx="3">
            <a:schemeClr val="accent3"/>
          </a:effectRef>
          <a:fontRef idx="minor">
            <a:schemeClr val="lt1"/>
          </a:fontRef>
        </p:style>
        <p:txBody>
          <a:bodyPr>
            <a:noAutofit/>
          </a:bodyPr>
          <a:lstStyle/>
          <a:p>
            <a:r>
              <a:rPr lang="hr-HR" sz="8000" dirty="0" smtClean="0"/>
              <a:t>                      HELLO!                           </a:t>
            </a:r>
            <a:endParaRPr lang="hr-HR" sz="8000" dirty="0"/>
          </a:p>
        </p:txBody>
      </p:sp>
      <p:sp>
        <p:nvSpPr>
          <p:cNvPr id="8" name="Rezervirano mjesto sadržaja 7"/>
          <p:cNvSpPr>
            <a:spLocks noGrp="1"/>
          </p:cNvSpPr>
          <p:nvPr>
            <p:ph idx="1"/>
          </p:nvPr>
        </p:nvSpPr>
        <p:spPr>
          <a:xfrm>
            <a:off x="357158" y="500042"/>
            <a:ext cx="8183880" cy="4187952"/>
          </a:xfrm>
          <a:ln>
            <a:solidFill>
              <a:schemeClr val="accent2">
                <a:lumMod val="40000"/>
                <a:lumOff val="60000"/>
              </a:schemeClr>
            </a:solidFill>
          </a:ln>
        </p:spPr>
        <p:style>
          <a:lnRef idx="1">
            <a:schemeClr val="accent2"/>
          </a:lnRef>
          <a:fillRef idx="2">
            <a:schemeClr val="accent2"/>
          </a:fillRef>
          <a:effectRef idx="1">
            <a:schemeClr val="accent2"/>
          </a:effectRef>
          <a:fontRef idx="minor">
            <a:schemeClr val="dk1"/>
          </a:fontRef>
        </p:style>
        <p:txBody>
          <a:bodyPr/>
          <a:lstStyle/>
          <a:p>
            <a:pPr>
              <a:buNone/>
            </a:pPr>
            <a:r>
              <a:rPr lang="hr-HR" dirty="0" err="1" smtClean="0"/>
              <a:t>My</a:t>
            </a:r>
            <a:r>
              <a:rPr lang="hr-HR" dirty="0" smtClean="0"/>
              <a:t> </a:t>
            </a:r>
            <a:r>
              <a:rPr lang="hr-HR" dirty="0" err="1" smtClean="0"/>
              <a:t>name</a:t>
            </a:r>
            <a:r>
              <a:rPr lang="hr-HR" dirty="0" smtClean="0"/>
              <a:t> is </a:t>
            </a:r>
            <a:r>
              <a:rPr lang="hr-HR" dirty="0" smtClean="0">
                <a:ln>
                  <a:solidFill>
                    <a:srgbClr val="95EDB9"/>
                  </a:solidFill>
                </a:ln>
              </a:rPr>
              <a:t>Željka </a:t>
            </a:r>
            <a:r>
              <a:rPr lang="hr-HR" dirty="0" err="1" smtClean="0">
                <a:ln>
                  <a:solidFill>
                    <a:srgbClr val="95EDB9"/>
                  </a:solidFill>
                </a:ln>
              </a:rPr>
              <a:t>Hrženjak</a:t>
            </a:r>
            <a:r>
              <a:rPr lang="hr-HR" dirty="0" smtClean="0">
                <a:ln>
                  <a:solidFill>
                    <a:srgbClr val="95EDB9"/>
                  </a:solidFill>
                </a:ln>
              </a:rPr>
              <a:t>.</a:t>
            </a:r>
          </a:p>
          <a:p>
            <a:pPr>
              <a:buNone/>
            </a:pPr>
            <a:r>
              <a:rPr lang="hr-HR" dirty="0" smtClean="0"/>
              <a:t> </a:t>
            </a:r>
            <a:r>
              <a:rPr lang="hr-HR" dirty="0" smtClean="0">
                <a:ln>
                  <a:solidFill>
                    <a:srgbClr val="FF0000"/>
                  </a:solidFill>
                </a:ln>
              </a:rPr>
              <a:t>I live </a:t>
            </a:r>
            <a:r>
              <a:rPr lang="hr-HR" dirty="0" err="1" smtClean="0">
                <a:ln>
                  <a:solidFill>
                    <a:srgbClr val="FF0000"/>
                  </a:solidFill>
                </a:ln>
              </a:rPr>
              <a:t>in</a:t>
            </a:r>
            <a:r>
              <a:rPr lang="hr-HR" dirty="0" smtClean="0">
                <a:ln>
                  <a:solidFill>
                    <a:srgbClr val="FF0000"/>
                  </a:solidFill>
                </a:ln>
              </a:rPr>
              <a:t> BERETINEC.</a:t>
            </a:r>
          </a:p>
          <a:p>
            <a:pPr>
              <a:buNone/>
            </a:pPr>
            <a:r>
              <a:rPr lang="hr-HR" dirty="0" smtClean="0">
                <a:ln>
                  <a:solidFill>
                    <a:srgbClr val="FF0000"/>
                  </a:solidFill>
                </a:ln>
              </a:rPr>
              <a:t>MY </a:t>
            </a:r>
            <a:r>
              <a:rPr lang="hr-HR" dirty="0" err="1" smtClean="0">
                <a:ln>
                  <a:solidFill>
                    <a:srgbClr val="FF0000"/>
                  </a:solidFill>
                </a:ln>
              </a:rPr>
              <a:t>favourite</a:t>
            </a:r>
            <a:r>
              <a:rPr lang="hr-HR" dirty="0" smtClean="0">
                <a:ln>
                  <a:solidFill>
                    <a:srgbClr val="FF0000"/>
                  </a:solidFill>
                </a:ln>
              </a:rPr>
              <a:t> </a:t>
            </a:r>
            <a:r>
              <a:rPr lang="hr-HR" dirty="0" err="1" smtClean="0">
                <a:ln>
                  <a:solidFill>
                    <a:srgbClr val="FF0000"/>
                  </a:solidFill>
                </a:ln>
              </a:rPr>
              <a:t>school</a:t>
            </a:r>
            <a:r>
              <a:rPr lang="hr-HR" dirty="0" smtClean="0">
                <a:ln>
                  <a:solidFill>
                    <a:srgbClr val="FF0000"/>
                  </a:solidFill>
                </a:ln>
              </a:rPr>
              <a:t> </a:t>
            </a:r>
            <a:r>
              <a:rPr lang="hr-HR" dirty="0" err="1" smtClean="0">
                <a:ln>
                  <a:solidFill>
                    <a:srgbClr val="FF0000"/>
                  </a:solidFill>
                </a:ln>
              </a:rPr>
              <a:t>subject</a:t>
            </a:r>
            <a:r>
              <a:rPr lang="hr-HR" dirty="0" smtClean="0">
                <a:ln>
                  <a:solidFill>
                    <a:srgbClr val="FF0000"/>
                  </a:solidFill>
                </a:ln>
              </a:rPr>
              <a:t> are  </a:t>
            </a:r>
            <a:r>
              <a:rPr lang="hr-HR" dirty="0" err="1" smtClean="0">
                <a:ln>
                  <a:solidFill>
                    <a:srgbClr val="FF0000"/>
                  </a:solidFill>
                </a:ln>
              </a:rPr>
              <a:t>p.e</a:t>
            </a:r>
            <a:r>
              <a:rPr lang="hr-HR" dirty="0" smtClean="0">
                <a:ln>
                  <a:solidFill>
                    <a:srgbClr val="FF0000"/>
                  </a:solidFill>
                </a:ln>
              </a:rPr>
              <a:t>. and English and ICT.</a:t>
            </a:r>
          </a:p>
          <a:p>
            <a:pPr>
              <a:buNone/>
            </a:pPr>
            <a:r>
              <a:rPr lang="hr-HR" dirty="0" smtClean="0">
                <a:ln>
                  <a:solidFill>
                    <a:srgbClr val="FF0000"/>
                  </a:solidFill>
                </a:ln>
              </a:rPr>
              <a:t>I’LOVE CROATIA.</a:t>
            </a:r>
          </a:p>
          <a:p>
            <a:pPr>
              <a:buNone/>
            </a:pPr>
            <a:r>
              <a:rPr lang="hr-HR" dirty="0" smtClean="0">
                <a:ln>
                  <a:solidFill>
                    <a:srgbClr val="FF0000"/>
                  </a:solidFill>
                </a:ln>
              </a:rPr>
              <a:t>MY FRIEND IS EMANUELA KOPIJAR.</a:t>
            </a:r>
            <a:endParaRPr lang="hr-HR" dirty="0" smtClean="0"/>
          </a:p>
        </p:txBody>
      </p:sp>
      <p:pic>
        <p:nvPicPr>
          <p:cNvPr id="4" name="Picture 3" descr="IMG_6417.JPG"/>
          <p:cNvPicPr>
            <a:picLocks noChangeAspect="1"/>
          </p:cNvPicPr>
          <p:nvPr/>
        </p:nvPicPr>
        <p:blipFill>
          <a:blip r:embed="rId3" cstate="print"/>
          <a:stretch>
            <a:fillRect/>
          </a:stretch>
        </p:blipFill>
        <p:spPr>
          <a:xfrm>
            <a:off x="5500694" y="3429000"/>
            <a:ext cx="2571764" cy="2500306"/>
          </a:xfrm>
          <a:prstGeom prst="rect">
            <a:avLst/>
          </a:prstGeom>
          <a:ln>
            <a:solidFill>
              <a:schemeClr val="accent1"/>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6"/>
          <p:cNvSpPr>
            <a:spLocks noGrp="1"/>
          </p:cNvSpPr>
          <p:nvPr>
            <p:ph type="title"/>
          </p:nvPr>
        </p:nvSpPr>
        <p:spPr>
          <a:xfrm>
            <a:off x="1907704" y="0"/>
            <a:ext cx="7236296" cy="1412776"/>
          </a:xfrm>
        </p:spPr>
        <p:txBody>
          <a:bodyPr/>
          <a:lstStyle/>
          <a:p>
            <a:r>
              <a:rPr lang="hr-HR" dirty="0" smtClean="0"/>
              <a:t> </a:t>
            </a:r>
            <a:r>
              <a:rPr lang="hr-HR" sz="7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HELLO!!</a:t>
            </a:r>
            <a:endParaRPr lang="hr-HR"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8" name="Rezervirano mjesto teksta 7"/>
          <p:cNvSpPr>
            <a:spLocks noGrp="1"/>
          </p:cNvSpPr>
          <p:nvPr>
            <p:ph type="body" idx="1"/>
          </p:nvPr>
        </p:nvSpPr>
        <p:spPr>
          <a:xfrm>
            <a:off x="428596" y="1714488"/>
            <a:ext cx="5718048" cy="3247043"/>
          </a:xfrm>
        </p:spPr>
        <p:style>
          <a:lnRef idx="2">
            <a:schemeClr val="accent2"/>
          </a:lnRef>
          <a:fillRef idx="1">
            <a:schemeClr val="lt1"/>
          </a:fillRef>
          <a:effectRef idx="0">
            <a:schemeClr val="accent2"/>
          </a:effectRef>
          <a:fontRef idx="minor">
            <a:schemeClr val="dk1"/>
          </a:fontRef>
        </p:style>
        <p:txBody>
          <a:bodyPr>
            <a:spAutoFit/>
          </a:bodyPr>
          <a:lstStyle/>
          <a:p>
            <a:r>
              <a:rPr lang="hr-HR"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Our</a:t>
            </a:r>
            <a:r>
              <a:rPr lang="hr-H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hr-HR"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names</a:t>
            </a:r>
            <a:r>
              <a:rPr lang="hr-H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are Marko </a:t>
            </a:r>
            <a:r>
              <a:rPr lang="hr-HR"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and</a:t>
            </a:r>
            <a:r>
              <a:rPr lang="hr-H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hr-HR"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Samuel</a:t>
            </a:r>
            <a:r>
              <a:rPr lang="hr-H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t>
            </a:r>
          </a:p>
          <a:p>
            <a:r>
              <a:rPr lang="hr-HR"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We</a:t>
            </a:r>
            <a:r>
              <a:rPr lang="hr-H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live </a:t>
            </a:r>
            <a:r>
              <a:rPr lang="hr-HR"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in</a:t>
            </a:r>
            <a:r>
              <a:rPr lang="hr-H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hr-HR"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Croatia.Marko</a:t>
            </a:r>
            <a:r>
              <a:rPr lang="hr-H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hr-HR"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lives</a:t>
            </a:r>
            <a:r>
              <a:rPr lang="hr-H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hr-HR"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in</a:t>
            </a:r>
            <a:r>
              <a:rPr lang="hr-H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hr-HR"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Tomaševec</a:t>
            </a:r>
            <a:r>
              <a:rPr lang="hr-H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t>
            </a:r>
            <a:r>
              <a:rPr lang="hr-HR"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and</a:t>
            </a:r>
            <a:r>
              <a:rPr lang="hr-H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hr-HR"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Samuel</a:t>
            </a:r>
            <a:r>
              <a:rPr lang="hr-H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hr-HR"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lives</a:t>
            </a:r>
            <a:r>
              <a:rPr lang="hr-H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hr-HR"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in</a:t>
            </a:r>
            <a:r>
              <a:rPr lang="hr-H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Sveti Ilija.</a:t>
            </a:r>
          </a:p>
          <a:p>
            <a:r>
              <a:rPr lang="hr-H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Marko is  eleven years old and Samuel is ten years old.Marko is good at football and  Samuel is good at computer games. We have many  hobbies .Our hobby is jogging. </a:t>
            </a:r>
          </a:p>
          <a:p>
            <a:r>
              <a:rPr lang="hr-HR"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We</a:t>
            </a:r>
            <a:r>
              <a:rPr lang="hr-H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love ENGLISH </a:t>
            </a:r>
            <a:r>
              <a:rPr lang="hr-HR"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and</a:t>
            </a:r>
            <a:r>
              <a:rPr lang="hr-H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ICT.</a:t>
            </a:r>
          </a:p>
          <a:p>
            <a:r>
              <a:rPr lang="hr-H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WE ARE GOOD FRIENDS.</a:t>
            </a:r>
          </a:p>
          <a:p>
            <a:endParaRPr lang="hr-H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4" name="Picture 3" descr="IMG_6414.JPG"/>
          <p:cNvPicPr>
            <a:picLocks noChangeAspect="1"/>
          </p:cNvPicPr>
          <p:nvPr/>
        </p:nvPicPr>
        <p:blipFill>
          <a:blip r:embed="rId2" cstate="print"/>
          <a:stretch>
            <a:fillRect/>
          </a:stretch>
        </p:blipFill>
        <p:spPr>
          <a:xfrm>
            <a:off x="5072066" y="3929066"/>
            <a:ext cx="3571900" cy="264320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lstStyle/>
          <a:p>
            <a:r>
              <a:rPr lang="hr-HR" dirty="0" smtClean="0"/>
              <a:t>Hi</a:t>
            </a:r>
            <a:endParaRPr lang="hr-HR" dirty="0"/>
          </a:p>
        </p:txBody>
      </p:sp>
      <p:sp>
        <p:nvSpPr>
          <p:cNvPr id="5" name="Rezervirano mjesto sadržaja 4"/>
          <p:cNvSpPr>
            <a:spLocks noGrp="1"/>
          </p:cNvSpPr>
          <p:nvPr>
            <p:ph sz="quarter" idx="1"/>
          </p:nvPr>
        </p:nvSpPr>
        <p:spPr>
          <a:xfrm>
            <a:off x="457200" y="1600200"/>
            <a:ext cx="7467600" cy="3114684"/>
          </a:xfrm>
        </p:spPr>
        <p:txBody>
          <a:bodyPr/>
          <a:lstStyle/>
          <a:p>
            <a:pPr>
              <a:buNone/>
            </a:pPr>
            <a:r>
              <a:rPr lang="hr-HR" dirty="0" err="1" smtClean="0"/>
              <a:t>My</a:t>
            </a:r>
            <a:r>
              <a:rPr lang="hr-HR" dirty="0" smtClean="0"/>
              <a:t> </a:t>
            </a:r>
            <a:r>
              <a:rPr lang="hr-HR" dirty="0" err="1" smtClean="0"/>
              <a:t>name</a:t>
            </a:r>
            <a:r>
              <a:rPr lang="hr-HR" dirty="0" smtClean="0"/>
              <a:t> is Emanuela. I live in Sveti Ilija.  I’m 12 years old. My best friend  is Monika.</a:t>
            </a:r>
            <a:endParaRPr lang="hr-HR" dirty="0"/>
          </a:p>
        </p:txBody>
      </p:sp>
      <p:pic>
        <p:nvPicPr>
          <p:cNvPr id="6" name="Picture 5" descr="IMG_6420.JPG"/>
          <p:cNvPicPr>
            <a:picLocks noChangeAspect="1"/>
          </p:cNvPicPr>
          <p:nvPr/>
        </p:nvPicPr>
        <p:blipFill>
          <a:blip r:embed="rId3" cstate="print"/>
          <a:stretch>
            <a:fillRect/>
          </a:stretch>
        </p:blipFill>
        <p:spPr>
          <a:xfrm>
            <a:off x="4929190" y="2714620"/>
            <a:ext cx="2643206" cy="2286016"/>
          </a:xfrm>
          <a:prstGeom prst="star7">
            <a:avLst/>
          </a:prstGeom>
          <a:ln>
            <a:solidFill>
              <a:schemeClr val="accent1"/>
            </a:solid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slov 5"/>
          <p:cNvSpPr>
            <a:spLocks noGrp="1"/>
          </p:cNvSpPr>
          <p:nvPr>
            <p:ph type="title"/>
          </p:nvPr>
        </p:nvSpPr>
        <p:spPr>
          <a:xfrm>
            <a:off x="457200" y="274638"/>
            <a:ext cx="5543560" cy="634082"/>
          </a:xfrm>
        </p:spPr>
        <p:txBody>
          <a:bodyPr>
            <a:normAutofit/>
          </a:bodyPr>
          <a:lstStyle/>
          <a:p>
            <a:r>
              <a:rPr lang="hr-HR" dirty="0" smtClean="0"/>
              <a:t>Hi! </a:t>
            </a:r>
            <a:endParaRPr lang="hr-HR" dirty="0"/>
          </a:p>
        </p:txBody>
      </p:sp>
      <p:sp>
        <p:nvSpPr>
          <p:cNvPr id="7" name="Rezervirano mjesto sadržaja 6"/>
          <p:cNvSpPr>
            <a:spLocks noGrp="1"/>
          </p:cNvSpPr>
          <p:nvPr>
            <p:ph idx="1"/>
          </p:nvPr>
        </p:nvSpPr>
        <p:spPr>
          <a:xfrm>
            <a:off x="467544" y="928670"/>
            <a:ext cx="6033282" cy="5141834"/>
          </a:xfrm>
        </p:spPr>
        <p:txBody>
          <a:bodyPr>
            <a:normAutofit/>
          </a:bodyPr>
          <a:lstStyle/>
          <a:p>
            <a:pPr algn="just"/>
            <a:r>
              <a:rPr lang="hr-HR" dirty="0" err="1" smtClean="0"/>
              <a:t>My</a:t>
            </a:r>
            <a:r>
              <a:rPr lang="hr-HR" dirty="0" smtClean="0"/>
              <a:t> </a:t>
            </a:r>
            <a:r>
              <a:rPr lang="hr-HR" dirty="0" err="1" smtClean="0"/>
              <a:t>name</a:t>
            </a:r>
            <a:r>
              <a:rPr lang="hr-HR" dirty="0" smtClean="0"/>
              <a:t> is Irena. I’m </a:t>
            </a:r>
            <a:r>
              <a:rPr lang="hr-HR" dirty="0" err="1" smtClean="0"/>
              <a:t>going</a:t>
            </a:r>
            <a:r>
              <a:rPr lang="hr-HR" dirty="0" smtClean="0"/>
              <a:t> to  fifth </a:t>
            </a:r>
            <a:r>
              <a:rPr lang="hr-HR" dirty="0" err="1" smtClean="0"/>
              <a:t>class</a:t>
            </a:r>
            <a:r>
              <a:rPr lang="hr-HR" dirty="0" smtClean="0"/>
              <a:t>. I live </a:t>
            </a:r>
            <a:r>
              <a:rPr lang="hr-HR" dirty="0" err="1" smtClean="0"/>
              <a:t>in</a:t>
            </a:r>
            <a:r>
              <a:rPr lang="hr-HR" dirty="0" smtClean="0"/>
              <a:t> Sveti Ilija, </a:t>
            </a:r>
            <a:r>
              <a:rPr lang="hr-HR" dirty="0" err="1" smtClean="0"/>
              <a:t>small</a:t>
            </a:r>
            <a:r>
              <a:rPr lang="hr-HR" dirty="0" smtClean="0"/>
              <a:t> </a:t>
            </a:r>
            <a:r>
              <a:rPr lang="hr-HR" dirty="0" err="1" smtClean="0"/>
              <a:t>village</a:t>
            </a:r>
            <a:r>
              <a:rPr lang="hr-HR" dirty="0" smtClean="0"/>
              <a:t> </a:t>
            </a:r>
            <a:r>
              <a:rPr lang="hr-HR" dirty="0" err="1" smtClean="0"/>
              <a:t>near</a:t>
            </a:r>
            <a:r>
              <a:rPr lang="hr-HR" dirty="0" smtClean="0"/>
              <a:t> Varaždin. I have two sisters: Iva and Lucija. </a:t>
            </a:r>
            <a:r>
              <a:rPr lang="hr-HR" dirty="0" err="1" smtClean="0"/>
              <a:t>They</a:t>
            </a:r>
            <a:r>
              <a:rPr lang="hr-HR" dirty="0" smtClean="0"/>
              <a:t> are </a:t>
            </a:r>
            <a:r>
              <a:rPr lang="hr-HR" dirty="0" err="1" smtClean="0"/>
              <a:t>sometimes</a:t>
            </a:r>
            <a:r>
              <a:rPr lang="hr-HR" dirty="0" smtClean="0"/>
              <a:t> </a:t>
            </a:r>
            <a:r>
              <a:rPr lang="hr-HR" dirty="0" err="1" smtClean="0"/>
              <a:t>boring</a:t>
            </a:r>
            <a:r>
              <a:rPr lang="hr-HR" dirty="0" smtClean="0"/>
              <a:t>. </a:t>
            </a:r>
            <a:r>
              <a:rPr lang="hr-HR" dirty="0" err="1" smtClean="0"/>
              <a:t>My</a:t>
            </a:r>
            <a:r>
              <a:rPr lang="hr-HR" dirty="0" smtClean="0"/>
              <a:t> </a:t>
            </a:r>
            <a:r>
              <a:rPr lang="hr-HR" dirty="0" err="1" smtClean="0"/>
              <a:t>family</a:t>
            </a:r>
            <a:r>
              <a:rPr lang="hr-HR" dirty="0" smtClean="0"/>
              <a:t> is big. I don’t like </a:t>
            </a:r>
            <a:r>
              <a:rPr lang="hr-HR" dirty="0" err="1" smtClean="0"/>
              <a:t>winter</a:t>
            </a:r>
            <a:r>
              <a:rPr lang="hr-HR" dirty="0" smtClean="0"/>
              <a:t> </a:t>
            </a:r>
            <a:r>
              <a:rPr lang="hr-HR" dirty="0" err="1" smtClean="0"/>
              <a:t>because</a:t>
            </a:r>
            <a:r>
              <a:rPr lang="hr-HR" dirty="0" smtClean="0"/>
              <a:t> </a:t>
            </a:r>
            <a:r>
              <a:rPr lang="hr-HR" dirty="0" err="1" smtClean="0"/>
              <a:t>then</a:t>
            </a:r>
            <a:r>
              <a:rPr lang="hr-HR" dirty="0" smtClean="0"/>
              <a:t> it is cold. I don’t </a:t>
            </a:r>
            <a:r>
              <a:rPr lang="hr-HR" dirty="0" err="1" smtClean="0"/>
              <a:t>now</a:t>
            </a:r>
            <a:r>
              <a:rPr lang="hr-HR" dirty="0" smtClean="0"/>
              <a:t> </a:t>
            </a:r>
            <a:r>
              <a:rPr lang="hr-HR" dirty="0" err="1" smtClean="0"/>
              <a:t>why</a:t>
            </a:r>
            <a:r>
              <a:rPr lang="hr-HR" dirty="0" smtClean="0"/>
              <a:t>, but </a:t>
            </a:r>
            <a:r>
              <a:rPr lang="hr-HR" dirty="0" err="1" smtClean="0"/>
              <a:t>this</a:t>
            </a:r>
            <a:r>
              <a:rPr lang="hr-HR" dirty="0" smtClean="0"/>
              <a:t> is </a:t>
            </a:r>
            <a:r>
              <a:rPr lang="hr-HR" dirty="0" err="1" smtClean="0"/>
              <a:t>so</a:t>
            </a:r>
            <a:r>
              <a:rPr lang="hr-HR" dirty="0" smtClean="0"/>
              <a:t>. I like  </a:t>
            </a:r>
            <a:r>
              <a:rPr lang="hr-HR" dirty="0" err="1" smtClean="0"/>
              <a:t>jokes</a:t>
            </a:r>
            <a:r>
              <a:rPr lang="hr-HR" dirty="0" smtClean="0"/>
              <a:t>. </a:t>
            </a:r>
            <a:r>
              <a:rPr lang="hr-HR" dirty="0" err="1" smtClean="0"/>
              <a:t>This</a:t>
            </a:r>
            <a:r>
              <a:rPr lang="hr-HR" dirty="0" smtClean="0"/>
              <a:t> </a:t>
            </a:r>
            <a:r>
              <a:rPr lang="hr-HR" dirty="0" err="1" smtClean="0"/>
              <a:t>makes</a:t>
            </a:r>
            <a:r>
              <a:rPr lang="hr-HR" dirty="0" smtClean="0"/>
              <a:t> me </a:t>
            </a:r>
            <a:r>
              <a:rPr lang="hr-HR" dirty="0" err="1" smtClean="0"/>
              <a:t>happy</a:t>
            </a:r>
            <a:r>
              <a:rPr lang="hr-HR" dirty="0" smtClean="0"/>
              <a:t>. I </a:t>
            </a:r>
            <a:r>
              <a:rPr lang="hr-HR" dirty="0" err="1" smtClean="0"/>
              <a:t>have</a:t>
            </a:r>
            <a:r>
              <a:rPr lang="hr-HR" dirty="0" smtClean="0"/>
              <a:t> </a:t>
            </a:r>
            <a:r>
              <a:rPr lang="hr-HR" dirty="0" err="1" smtClean="0"/>
              <a:t>four</a:t>
            </a:r>
            <a:r>
              <a:rPr lang="hr-HR" dirty="0" smtClean="0"/>
              <a:t> </a:t>
            </a:r>
            <a:r>
              <a:rPr lang="hr-HR" dirty="0" err="1" smtClean="0"/>
              <a:t>pets</a:t>
            </a:r>
            <a:r>
              <a:rPr lang="hr-HR" dirty="0" smtClean="0"/>
              <a:t>. One </a:t>
            </a:r>
            <a:r>
              <a:rPr lang="hr-HR" dirty="0" err="1" smtClean="0"/>
              <a:t>dog</a:t>
            </a:r>
            <a:r>
              <a:rPr lang="hr-HR" dirty="0" smtClean="0"/>
              <a:t>, </a:t>
            </a:r>
            <a:r>
              <a:rPr lang="hr-HR" dirty="0" err="1" smtClean="0"/>
              <a:t>one</a:t>
            </a:r>
            <a:r>
              <a:rPr lang="hr-HR" dirty="0" smtClean="0"/>
              <a:t> </a:t>
            </a:r>
            <a:r>
              <a:rPr lang="hr-HR" dirty="0" err="1" smtClean="0"/>
              <a:t>cat</a:t>
            </a:r>
            <a:r>
              <a:rPr lang="hr-HR" dirty="0" smtClean="0"/>
              <a:t> </a:t>
            </a:r>
            <a:r>
              <a:rPr lang="hr-HR" dirty="0" err="1" smtClean="0"/>
              <a:t>and</a:t>
            </a:r>
            <a:r>
              <a:rPr lang="hr-HR" dirty="0" smtClean="0"/>
              <a:t> </a:t>
            </a:r>
            <a:r>
              <a:rPr lang="hr-HR" dirty="0" err="1" smtClean="0"/>
              <a:t>two</a:t>
            </a:r>
            <a:r>
              <a:rPr lang="hr-HR" dirty="0" smtClean="0"/>
              <a:t> </a:t>
            </a:r>
            <a:r>
              <a:rPr lang="hr-HR" dirty="0" err="1" smtClean="0"/>
              <a:t>birds</a:t>
            </a:r>
            <a:r>
              <a:rPr lang="hr-HR" dirty="0" smtClean="0"/>
              <a:t>. I </a:t>
            </a:r>
            <a:r>
              <a:rPr lang="hr-HR" dirty="0" err="1" smtClean="0"/>
              <a:t>can</a:t>
            </a:r>
            <a:r>
              <a:rPr lang="hr-HR" dirty="0" smtClean="0"/>
              <a:t> </a:t>
            </a:r>
            <a:r>
              <a:rPr lang="hr-HR" dirty="0" err="1" smtClean="0"/>
              <a:t>play</a:t>
            </a:r>
            <a:r>
              <a:rPr lang="hr-HR" dirty="0" smtClean="0"/>
              <a:t> </a:t>
            </a:r>
            <a:r>
              <a:rPr lang="hr-HR" dirty="0" err="1" smtClean="0"/>
              <a:t>the</a:t>
            </a:r>
            <a:r>
              <a:rPr lang="hr-HR" dirty="0" smtClean="0"/>
              <a:t> </a:t>
            </a:r>
            <a:r>
              <a:rPr lang="hr-HR" dirty="0" err="1" smtClean="0"/>
              <a:t>guitar</a:t>
            </a:r>
            <a:r>
              <a:rPr lang="hr-HR" dirty="0" smtClean="0"/>
              <a:t>. I </a:t>
            </a:r>
            <a:r>
              <a:rPr lang="hr-HR" dirty="0" err="1" smtClean="0"/>
              <a:t>have</a:t>
            </a:r>
            <a:r>
              <a:rPr lang="hr-HR" dirty="0" smtClean="0"/>
              <a:t> </a:t>
            </a:r>
            <a:r>
              <a:rPr lang="hr-HR" dirty="0" err="1" smtClean="0"/>
              <a:t>many</a:t>
            </a:r>
            <a:r>
              <a:rPr lang="hr-HR" dirty="0" smtClean="0"/>
              <a:t> </a:t>
            </a:r>
            <a:r>
              <a:rPr lang="hr-HR" dirty="0" err="1" smtClean="0"/>
              <a:t>friends</a:t>
            </a:r>
            <a:r>
              <a:rPr lang="hr-HR" dirty="0" smtClean="0"/>
              <a:t>. </a:t>
            </a:r>
            <a:r>
              <a:rPr lang="hr-HR" dirty="0" err="1" smtClean="0"/>
              <a:t>My</a:t>
            </a:r>
            <a:r>
              <a:rPr lang="hr-HR" dirty="0" smtClean="0"/>
              <a:t> best </a:t>
            </a:r>
            <a:r>
              <a:rPr lang="hr-HR" dirty="0" err="1" smtClean="0"/>
              <a:t>friend</a:t>
            </a:r>
            <a:r>
              <a:rPr lang="hr-HR" dirty="0" smtClean="0"/>
              <a:t> is Marta. </a:t>
            </a:r>
            <a:r>
              <a:rPr lang="hr-HR" dirty="0" err="1" smtClean="0"/>
              <a:t>She</a:t>
            </a:r>
            <a:r>
              <a:rPr lang="hr-HR" dirty="0" smtClean="0"/>
              <a:t> is </a:t>
            </a:r>
            <a:r>
              <a:rPr lang="hr-HR" dirty="0" err="1" smtClean="0"/>
              <a:t>born</a:t>
            </a:r>
            <a:r>
              <a:rPr lang="hr-HR" dirty="0" smtClean="0"/>
              <a:t> on </a:t>
            </a:r>
            <a:r>
              <a:rPr lang="hr-HR" dirty="0" err="1" smtClean="0"/>
              <a:t>the</a:t>
            </a:r>
            <a:r>
              <a:rPr lang="hr-HR" dirty="0" smtClean="0"/>
              <a:t> same </a:t>
            </a:r>
            <a:r>
              <a:rPr lang="hr-HR" dirty="0" err="1" smtClean="0"/>
              <a:t>day</a:t>
            </a:r>
            <a:r>
              <a:rPr lang="hr-HR" dirty="0" smtClean="0"/>
              <a:t> as I. </a:t>
            </a:r>
            <a:r>
              <a:rPr lang="hr-HR" dirty="0" err="1" smtClean="0"/>
              <a:t>We</a:t>
            </a:r>
            <a:r>
              <a:rPr lang="hr-HR" dirty="0" smtClean="0"/>
              <a:t> </a:t>
            </a:r>
            <a:r>
              <a:rPr lang="hr-HR" dirty="0" err="1" smtClean="0"/>
              <a:t>often</a:t>
            </a:r>
            <a:r>
              <a:rPr lang="hr-HR" dirty="0" smtClean="0"/>
              <a:t> </a:t>
            </a:r>
            <a:r>
              <a:rPr lang="hr-HR" dirty="0" err="1" smtClean="0"/>
              <a:t>make</a:t>
            </a:r>
            <a:r>
              <a:rPr lang="hr-HR" dirty="0" smtClean="0"/>
              <a:t> </a:t>
            </a:r>
            <a:r>
              <a:rPr lang="hr-HR" dirty="0" err="1" smtClean="0"/>
              <a:t>up</a:t>
            </a:r>
            <a:r>
              <a:rPr lang="hr-HR" dirty="0" smtClean="0"/>
              <a:t> </a:t>
            </a:r>
            <a:r>
              <a:rPr lang="hr-HR" dirty="0" err="1" smtClean="0"/>
              <a:t>jokes</a:t>
            </a:r>
            <a:r>
              <a:rPr lang="hr-HR" dirty="0" smtClean="0"/>
              <a:t> </a:t>
            </a:r>
            <a:r>
              <a:rPr lang="hr-HR" dirty="0" err="1" smtClean="0"/>
              <a:t>together</a:t>
            </a:r>
            <a:r>
              <a:rPr lang="hr-HR" dirty="0" smtClean="0"/>
              <a:t>.</a:t>
            </a:r>
            <a:endParaRPr lang="hr-HR" dirty="0"/>
          </a:p>
        </p:txBody>
      </p:sp>
      <p:pic>
        <p:nvPicPr>
          <p:cNvPr id="4" name="Picture 3" descr="IMG_6415.JPG"/>
          <p:cNvPicPr>
            <a:picLocks noChangeAspect="1"/>
          </p:cNvPicPr>
          <p:nvPr/>
        </p:nvPicPr>
        <p:blipFill>
          <a:blip r:embed="rId2" cstate="print"/>
          <a:stretch>
            <a:fillRect/>
          </a:stretch>
        </p:blipFill>
        <p:spPr>
          <a:xfrm>
            <a:off x="6500826" y="428604"/>
            <a:ext cx="2214560" cy="2357454"/>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357158" y="704088"/>
            <a:ext cx="8329642" cy="1143000"/>
          </a:xfrm>
        </p:spPr>
        <p:txBody>
          <a:bodyPr/>
          <a:lstStyle/>
          <a:p>
            <a:r>
              <a:rPr lang="hr-HR" dirty="0" smtClean="0"/>
              <a:t>Hi </a:t>
            </a:r>
            <a:endParaRPr lang="hr-HR" dirty="0"/>
          </a:p>
        </p:txBody>
      </p:sp>
      <p:sp>
        <p:nvSpPr>
          <p:cNvPr id="5" name="Rezervirano mjesto sadržaja 4"/>
          <p:cNvSpPr>
            <a:spLocks noGrp="1"/>
          </p:cNvSpPr>
          <p:nvPr>
            <p:ph idx="1"/>
          </p:nvPr>
        </p:nvSpPr>
        <p:spPr>
          <a:xfrm>
            <a:off x="428596" y="3071810"/>
            <a:ext cx="8229600" cy="3286148"/>
          </a:xfrm>
          <a:solidFill>
            <a:schemeClr val="tx1"/>
          </a:solidFill>
        </p:spPr>
        <p:txBody>
          <a:bodyPr/>
          <a:lstStyle/>
          <a:p>
            <a:r>
              <a:rPr lang="hr-HR" dirty="0" err="1" smtClean="0">
                <a:solidFill>
                  <a:schemeClr val="bg2">
                    <a:lumMod val="50000"/>
                  </a:schemeClr>
                </a:solidFill>
              </a:rPr>
              <a:t>My</a:t>
            </a:r>
            <a:r>
              <a:rPr lang="hr-HR" dirty="0" smtClean="0">
                <a:solidFill>
                  <a:schemeClr val="bg2">
                    <a:lumMod val="50000"/>
                  </a:schemeClr>
                </a:solidFill>
              </a:rPr>
              <a:t> </a:t>
            </a:r>
            <a:r>
              <a:rPr lang="hr-HR" dirty="0" err="1" smtClean="0">
                <a:solidFill>
                  <a:schemeClr val="bg2">
                    <a:lumMod val="50000"/>
                  </a:schemeClr>
                </a:solidFill>
              </a:rPr>
              <a:t>name</a:t>
            </a:r>
            <a:r>
              <a:rPr lang="hr-HR" dirty="0" smtClean="0">
                <a:solidFill>
                  <a:schemeClr val="bg2">
                    <a:lumMod val="50000"/>
                  </a:schemeClr>
                </a:solidFill>
              </a:rPr>
              <a:t> is Stjepan . I live </a:t>
            </a:r>
            <a:r>
              <a:rPr lang="hr-HR" dirty="0" err="1" smtClean="0">
                <a:solidFill>
                  <a:schemeClr val="bg2">
                    <a:lumMod val="50000"/>
                  </a:schemeClr>
                </a:solidFill>
              </a:rPr>
              <a:t>in</a:t>
            </a:r>
            <a:r>
              <a:rPr lang="hr-HR" dirty="0" smtClean="0">
                <a:solidFill>
                  <a:schemeClr val="bg2">
                    <a:lumMod val="50000"/>
                  </a:schemeClr>
                </a:solidFill>
              </a:rPr>
              <a:t> </a:t>
            </a:r>
            <a:r>
              <a:rPr lang="hr-HR" dirty="0" err="1" smtClean="0">
                <a:solidFill>
                  <a:schemeClr val="bg2">
                    <a:lumMod val="50000"/>
                  </a:schemeClr>
                </a:solidFill>
              </a:rPr>
              <a:t>Beretinec</a:t>
            </a:r>
            <a:r>
              <a:rPr lang="hr-HR" dirty="0" smtClean="0">
                <a:solidFill>
                  <a:schemeClr val="bg2">
                    <a:lumMod val="50000"/>
                  </a:schemeClr>
                </a:solidFill>
              </a:rPr>
              <a:t> . </a:t>
            </a:r>
            <a:r>
              <a:rPr lang="hr-HR" dirty="0" err="1" smtClean="0">
                <a:solidFill>
                  <a:schemeClr val="bg2">
                    <a:lumMod val="50000"/>
                  </a:schemeClr>
                </a:solidFill>
              </a:rPr>
              <a:t>That</a:t>
            </a:r>
            <a:r>
              <a:rPr lang="hr-HR" dirty="0" smtClean="0">
                <a:solidFill>
                  <a:schemeClr val="bg2">
                    <a:lumMod val="50000"/>
                  </a:schemeClr>
                </a:solidFill>
              </a:rPr>
              <a:t> is </a:t>
            </a:r>
            <a:r>
              <a:rPr lang="hr-HR" dirty="0" err="1" smtClean="0">
                <a:solidFill>
                  <a:schemeClr val="bg2">
                    <a:lumMod val="50000"/>
                  </a:schemeClr>
                </a:solidFill>
              </a:rPr>
              <a:t>small</a:t>
            </a:r>
            <a:r>
              <a:rPr lang="hr-HR" dirty="0" smtClean="0">
                <a:solidFill>
                  <a:schemeClr val="bg2">
                    <a:lumMod val="50000"/>
                  </a:schemeClr>
                </a:solidFill>
              </a:rPr>
              <a:t> </a:t>
            </a:r>
            <a:r>
              <a:rPr lang="hr-HR" dirty="0" err="1" smtClean="0">
                <a:solidFill>
                  <a:schemeClr val="bg2">
                    <a:lumMod val="50000"/>
                  </a:schemeClr>
                </a:solidFill>
              </a:rPr>
              <a:t>village</a:t>
            </a:r>
            <a:r>
              <a:rPr lang="hr-HR" dirty="0" smtClean="0">
                <a:solidFill>
                  <a:schemeClr val="bg2">
                    <a:lumMod val="50000"/>
                  </a:schemeClr>
                </a:solidFill>
              </a:rPr>
              <a:t> </a:t>
            </a:r>
            <a:r>
              <a:rPr lang="hr-HR" dirty="0" err="1" smtClean="0">
                <a:solidFill>
                  <a:schemeClr val="bg2">
                    <a:lumMod val="50000"/>
                  </a:schemeClr>
                </a:solidFill>
              </a:rPr>
              <a:t>near</a:t>
            </a:r>
            <a:r>
              <a:rPr lang="hr-HR" dirty="0" smtClean="0">
                <a:solidFill>
                  <a:schemeClr val="bg2">
                    <a:lumMod val="50000"/>
                  </a:schemeClr>
                </a:solidFill>
              </a:rPr>
              <a:t> Varaždin . A long time ago Varaždin was capital of Croatia .But Varaždin burnt in great fire in 18th century .Now Zagreb is capital of Croatia .Now let’s get back to talking about me. I’ve got brown hair and brown eyes .I am not very tall but I am not short. That will be all from me. Goodbye.</a:t>
            </a:r>
            <a:endParaRPr lang="hr-HR" dirty="0">
              <a:solidFill>
                <a:schemeClr val="bg2">
                  <a:lumMod val="50000"/>
                </a:schemeClr>
              </a:solidFill>
            </a:endParaRPr>
          </a:p>
        </p:txBody>
      </p:sp>
      <p:pic>
        <p:nvPicPr>
          <p:cNvPr id="6" name="Picture 5" descr="IMG_6413.JPG"/>
          <p:cNvPicPr>
            <a:picLocks noChangeAspect="1"/>
          </p:cNvPicPr>
          <p:nvPr/>
        </p:nvPicPr>
        <p:blipFill>
          <a:blip r:embed="rId2" cstate="print"/>
          <a:stretch>
            <a:fillRect/>
          </a:stretch>
        </p:blipFill>
        <p:spPr>
          <a:xfrm>
            <a:off x="2357422" y="571480"/>
            <a:ext cx="2928958" cy="2500306"/>
          </a:xfrm>
          <a:prstGeom prst="cloud">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slov 5"/>
          <p:cNvSpPr>
            <a:spLocks noGrp="1"/>
          </p:cNvSpPr>
          <p:nvPr>
            <p:ph type="title"/>
          </p:nvPr>
        </p:nvSpPr>
        <p:spPr/>
        <p:txBody>
          <a:bodyPr>
            <a:normAutofit fontScale="90000"/>
          </a:bodyPr>
          <a:lstStyle/>
          <a:p>
            <a:pPr marL="742950" indent="-742950"/>
            <a:r>
              <a:rPr lang="hr-HR" dirty="0" smtClean="0"/>
              <a:t/>
            </a:r>
            <a:br>
              <a:rPr lang="hr-HR" dirty="0" smtClean="0"/>
            </a:br>
            <a:r>
              <a:rPr lang="hr-HR" dirty="0" smtClean="0"/>
              <a:t/>
            </a:r>
            <a:br>
              <a:rPr lang="hr-HR" dirty="0" smtClean="0"/>
            </a:br>
            <a:r>
              <a:rPr lang="hr-HR" dirty="0" smtClean="0"/>
              <a:t/>
            </a:r>
            <a:br>
              <a:rPr lang="hr-HR" dirty="0" smtClean="0"/>
            </a:br>
            <a:endParaRPr lang="hr-HR" dirty="0"/>
          </a:p>
        </p:txBody>
      </p:sp>
      <p:sp>
        <p:nvSpPr>
          <p:cNvPr id="7" name="Rezervirano mjesto sadržaja 6"/>
          <p:cNvSpPr>
            <a:spLocks noGrp="1"/>
          </p:cNvSpPr>
          <p:nvPr>
            <p:ph idx="1"/>
          </p:nvPr>
        </p:nvSpPr>
        <p:spPr>
          <a:xfrm>
            <a:off x="457200" y="928670"/>
            <a:ext cx="7467600" cy="4429156"/>
          </a:xfrm>
        </p:spPr>
        <p:txBody>
          <a:bodyPr/>
          <a:lstStyle/>
          <a:p>
            <a:r>
              <a:rPr lang="hr-H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Hi , </a:t>
            </a:r>
            <a:r>
              <a:rPr lang="hr-HR"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my</a:t>
            </a:r>
            <a:r>
              <a:rPr lang="hr-H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hr-HR"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name</a:t>
            </a:r>
            <a:r>
              <a:rPr lang="hr-H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is </a:t>
            </a:r>
            <a:r>
              <a:rPr lang="hr-HR"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Sara.I</a:t>
            </a:r>
            <a:r>
              <a:rPr lang="hr-H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live </a:t>
            </a:r>
            <a:r>
              <a:rPr lang="hr-HR"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in</a:t>
            </a:r>
            <a:r>
              <a:rPr lang="hr-H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hr-HR"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Beretinec</a:t>
            </a:r>
            <a:r>
              <a:rPr lang="hr-H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,Croatia. </a:t>
            </a:r>
            <a:r>
              <a:rPr lang="hr-HR"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.I</a:t>
            </a:r>
            <a:r>
              <a:rPr lang="hr-H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 11 </a:t>
            </a:r>
            <a:r>
              <a:rPr lang="hr-HR"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years</a:t>
            </a:r>
            <a:r>
              <a:rPr lang="hr-H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old. </a:t>
            </a:r>
            <a:r>
              <a:rPr lang="hr-HR"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My</a:t>
            </a:r>
            <a:r>
              <a:rPr lang="hr-H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hr-HR"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favourite</a:t>
            </a:r>
            <a:r>
              <a:rPr lang="hr-H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hr-HR"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subject</a:t>
            </a:r>
            <a:r>
              <a:rPr lang="hr-H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is </a:t>
            </a:r>
            <a:r>
              <a:rPr lang="hr-HR"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history</a:t>
            </a:r>
            <a:r>
              <a:rPr lang="hr-H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t>
            </a:r>
          </a:p>
          <a:p>
            <a:r>
              <a:rPr lang="hr-H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Ema is </a:t>
            </a:r>
            <a:r>
              <a:rPr lang="hr-HR"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my</a:t>
            </a:r>
            <a:r>
              <a:rPr lang="hr-H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best </a:t>
            </a:r>
            <a:r>
              <a:rPr lang="hr-HR"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friend</a:t>
            </a:r>
            <a:r>
              <a:rPr lang="hr-H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hr-HR"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in</a:t>
            </a:r>
            <a:r>
              <a:rPr lang="hr-H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hr-HR"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my</a:t>
            </a:r>
            <a:r>
              <a:rPr lang="hr-H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hr-HR"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class</a:t>
            </a:r>
            <a:r>
              <a:rPr lang="hr-H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hr-HR"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and</a:t>
            </a:r>
            <a:r>
              <a:rPr lang="hr-H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hr-HR"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she</a:t>
            </a:r>
            <a:r>
              <a:rPr lang="hr-H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is  </a:t>
            </a:r>
            <a:r>
              <a:rPr lang="hr-HR"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clever</a:t>
            </a:r>
            <a:r>
              <a:rPr lang="hr-H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hr-HR"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and</a:t>
            </a:r>
            <a:r>
              <a:rPr lang="hr-H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hr-HR"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cool</a:t>
            </a:r>
            <a:r>
              <a:rPr lang="hr-H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p>
          <a:p>
            <a:r>
              <a:rPr lang="hr-HR"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My</a:t>
            </a:r>
            <a:r>
              <a:rPr lang="hr-H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hr-HR"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least</a:t>
            </a:r>
            <a:r>
              <a:rPr lang="hr-H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hr-HR"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favourite</a:t>
            </a:r>
            <a:r>
              <a:rPr lang="hr-H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hr-HR"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subject</a:t>
            </a:r>
            <a:r>
              <a:rPr lang="hr-H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is </a:t>
            </a:r>
            <a:r>
              <a:rPr lang="hr-HR"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Croatian</a:t>
            </a:r>
            <a:r>
              <a:rPr lang="hr-H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hr-HR"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4" name="Picture 3" descr="IMG_6421.JPG"/>
          <p:cNvPicPr>
            <a:picLocks noChangeAspect="1"/>
          </p:cNvPicPr>
          <p:nvPr/>
        </p:nvPicPr>
        <p:blipFill>
          <a:blip r:embed="rId2" cstate="print"/>
          <a:stretch>
            <a:fillRect/>
          </a:stretch>
        </p:blipFill>
        <p:spPr>
          <a:xfrm>
            <a:off x="714348" y="3929066"/>
            <a:ext cx="2714612" cy="2428868"/>
          </a:xfrm>
          <a:prstGeom prst="hear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2571744"/>
            <a:ext cx="8748464" cy="2643206"/>
          </a:xfrm>
        </p:spPr>
        <p:txBody>
          <a:bodyPr>
            <a:normAutofit/>
          </a:bodyPr>
          <a:lstStyle/>
          <a:p>
            <a:r>
              <a:rPr lang="hr-HR"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My school is big! I have a lot of friends.They are cool, you have to see it.We are excited.</a:t>
            </a:r>
            <a:br>
              <a:rPr lang="hr-HR"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hr-HR"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I’ts great to write to you Manfred. </a:t>
            </a:r>
            <a:br>
              <a:rPr lang="hr-HR"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hr-HR"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SAra</a:t>
            </a:r>
            <a:endParaRPr lang="hr-HR" b="1"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4" name="Rezervirano mjesto sadržaja 3" descr="smjesko.jpg"/>
          <p:cNvPicPr>
            <a:picLocks noGrp="1" noChangeAspect="1"/>
          </p:cNvPicPr>
          <p:nvPr>
            <p:ph idx="1"/>
          </p:nvPr>
        </p:nvPicPr>
        <p:blipFill>
          <a:blip r:embed="rId2" cstate="print"/>
          <a:stretch>
            <a:fillRect/>
          </a:stretch>
        </p:blipFill>
        <p:spPr>
          <a:xfrm>
            <a:off x="6572264" y="571480"/>
            <a:ext cx="1588736" cy="13320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28596" y="1500174"/>
            <a:ext cx="8229600" cy="4125923"/>
          </a:xfrm>
        </p:spPr>
        <p:txBody>
          <a:bodyPr>
            <a:normAutofit/>
          </a:bodyPr>
          <a:lstStyle/>
          <a:p>
            <a:pPr algn="ctr">
              <a:buNone/>
            </a:pPr>
            <a:r>
              <a:rPr lang="hr-HR" b="1" dirty="0" smtClean="0">
                <a:solidFill>
                  <a:schemeClr val="tx2"/>
                </a:solidFill>
              </a:rPr>
              <a:t>Well, that’s all for now.</a:t>
            </a:r>
          </a:p>
          <a:p>
            <a:pPr algn="ctr">
              <a:buNone/>
            </a:pPr>
            <a:endParaRPr lang="hr-HR" b="1" dirty="0" smtClean="0">
              <a:solidFill>
                <a:schemeClr val="tx2"/>
              </a:solidFill>
            </a:endParaRPr>
          </a:p>
          <a:p>
            <a:pPr algn="ctr">
              <a:buNone/>
            </a:pPr>
            <a:r>
              <a:rPr lang="hr-HR" b="1" dirty="0" smtClean="0">
                <a:solidFill>
                  <a:schemeClr val="tx2"/>
                </a:solidFill>
              </a:rPr>
              <a:t>Have a nice day! </a:t>
            </a:r>
          </a:p>
          <a:p>
            <a:pPr algn="ctr">
              <a:buNone/>
            </a:pPr>
            <a:r>
              <a:rPr lang="hr-HR" b="1" dirty="0" smtClean="0">
                <a:solidFill>
                  <a:schemeClr val="tx2"/>
                </a:solidFill>
                <a:sym typeface="Wingdings" pitchFamily="2" charset="2"/>
              </a:rPr>
              <a:t> </a:t>
            </a:r>
            <a:endParaRPr lang="hr-HR" b="1" dirty="0" smtClean="0">
              <a:solidFill>
                <a:schemeClr val="tx2"/>
              </a:solidFill>
            </a:endParaRPr>
          </a:p>
          <a:p>
            <a:pPr>
              <a:buNone/>
            </a:pPr>
            <a:endParaRPr lang="hr-HR" dirty="0" smtClean="0"/>
          </a:p>
          <a:p>
            <a:endParaRPr lang="hr-HR" dirty="0" smtClean="0"/>
          </a:p>
        </p:txBody>
      </p:sp>
      <p:pic>
        <p:nvPicPr>
          <p:cNvPr id="4" name="Picture 3" descr="images.jpg"/>
          <p:cNvPicPr>
            <a:picLocks noChangeAspect="1"/>
          </p:cNvPicPr>
          <p:nvPr/>
        </p:nvPicPr>
        <p:blipFill>
          <a:blip r:embed="rId2"/>
          <a:stretch>
            <a:fillRect/>
          </a:stretch>
        </p:blipFill>
        <p:spPr>
          <a:xfrm>
            <a:off x="3000364" y="3786190"/>
            <a:ext cx="3000375" cy="228601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Hello!</a:t>
            </a:r>
            <a:endParaRPr lang="hr-HR" dirty="0"/>
          </a:p>
        </p:txBody>
      </p:sp>
      <p:sp>
        <p:nvSpPr>
          <p:cNvPr id="3" name="Content Placeholder 2"/>
          <p:cNvSpPr>
            <a:spLocks noGrp="1"/>
          </p:cNvSpPr>
          <p:nvPr>
            <p:ph sz="quarter" idx="1"/>
          </p:nvPr>
        </p:nvSpPr>
        <p:spPr>
          <a:xfrm>
            <a:off x="457200" y="2500306"/>
            <a:ext cx="8229600" cy="3625857"/>
          </a:xfrm>
        </p:spPr>
        <p:txBody>
          <a:bodyPr>
            <a:normAutofit/>
          </a:bodyPr>
          <a:lstStyle/>
          <a:p>
            <a:r>
              <a:rPr lang="hr-HR" dirty="0" smtClean="0">
                <a:solidFill>
                  <a:schemeClr val="tx2">
                    <a:lumMod val="75000"/>
                  </a:schemeClr>
                </a:solidFill>
              </a:rPr>
              <a:t>My name is Lucija and I’m an </a:t>
            </a:r>
            <a:r>
              <a:rPr lang="hr-HR" dirty="0" smtClean="0">
                <a:solidFill>
                  <a:schemeClr val="tx2">
                    <a:lumMod val="75000"/>
                  </a:schemeClr>
                </a:solidFill>
              </a:rPr>
              <a:t>English teacher at </a:t>
            </a:r>
            <a:r>
              <a:rPr lang="hr-HR" i="1" dirty="0" smtClean="0">
                <a:solidFill>
                  <a:schemeClr val="tx2">
                    <a:lumMod val="75000"/>
                  </a:schemeClr>
                </a:solidFill>
              </a:rPr>
              <a:t>Vladimir Nazor Primary School.</a:t>
            </a:r>
          </a:p>
          <a:p>
            <a:pPr>
              <a:buNone/>
            </a:pPr>
            <a:endParaRPr lang="hr-HR" dirty="0" smtClean="0">
              <a:solidFill>
                <a:schemeClr val="tx2">
                  <a:lumMod val="75000"/>
                </a:schemeClr>
              </a:solidFill>
            </a:endParaRPr>
          </a:p>
          <a:p>
            <a:r>
              <a:rPr lang="hr-HR" dirty="0" smtClean="0">
                <a:solidFill>
                  <a:schemeClr val="tx2">
                    <a:lumMod val="75000"/>
                  </a:schemeClr>
                </a:solidFill>
              </a:rPr>
              <a:t>My pupils and I will be  Manfred’s hosts during his stay in </a:t>
            </a:r>
            <a:r>
              <a:rPr lang="hr-HR" b="1" dirty="0" smtClean="0">
                <a:solidFill>
                  <a:schemeClr val="tx2">
                    <a:lumMod val="75000"/>
                  </a:schemeClr>
                </a:solidFill>
              </a:rPr>
              <a:t>Croatia</a:t>
            </a:r>
            <a:r>
              <a:rPr lang="hr-HR" dirty="0" smtClean="0">
                <a:solidFill>
                  <a:schemeClr val="tx2">
                    <a:lumMod val="75000"/>
                  </a:schemeClr>
                </a:solidFill>
              </a:rPr>
              <a:t>. </a:t>
            </a:r>
          </a:p>
        </p:txBody>
      </p:sp>
      <p:pic>
        <p:nvPicPr>
          <p:cNvPr id="5" name="Picture 4" descr="Trsat 2.JPG"/>
          <p:cNvPicPr>
            <a:picLocks noChangeAspect="1"/>
          </p:cNvPicPr>
          <p:nvPr/>
        </p:nvPicPr>
        <p:blipFill>
          <a:blip r:embed="rId2" cstate="print"/>
          <a:stretch>
            <a:fillRect/>
          </a:stretch>
        </p:blipFill>
        <p:spPr>
          <a:xfrm>
            <a:off x="6715140" y="714356"/>
            <a:ext cx="1643074" cy="1357322"/>
          </a:xfrm>
          <a:prstGeom prst="rect">
            <a:avLst/>
          </a:prstGeom>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smtClean="0"/>
              <a:t>And now, let me introduce manfred’s hosts:</a:t>
            </a:r>
            <a:endParaRPr lang="hr-HR" dirty="0"/>
          </a:p>
        </p:txBody>
      </p:sp>
      <p:pic>
        <p:nvPicPr>
          <p:cNvPr id="4" name="Picture 3" descr="Pristigle razglednice 5.JPG"/>
          <p:cNvPicPr>
            <a:picLocks noChangeAspect="1"/>
          </p:cNvPicPr>
          <p:nvPr/>
        </p:nvPicPr>
        <p:blipFill>
          <a:blip r:embed="rId2" cstate="print"/>
          <a:stretch>
            <a:fillRect/>
          </a:stretch>
        </p:blipFill>
        <p:spPr>
          <a:xfrm>
            <a:off x="571472" y="1714488"/>
            <a:ext cx="3571900" cy="2357454"/>
          </a:xfrm>
          <a:prstGeom prst="rect">
            <a:avLst/>
          </a:prstGeom>
        </p:spPr>
      </p:pic>
      <p:pic>
        <p:nvPicPr>
          <p:cNvPr id="5" name="Picture 4" descr="IMG_6089.JPG"/>
          <p:cNvPicPr>
            <a:picLocks noChangeAspect="1"/>
          </p:cNvPicPr>
          <p:nvPr/>
        </p:nvPicPr>
        <p:blipFill>
          <a:blip r:embed="rId3" cstate="print"/>
          <a:stretch>
            <a:fillRect/>
          </a:stretch>
        </p:blipFill>
        <p:spPr>
          <a:xfrm>
            <a:off x="5143504" y="1714488"/>
            <a:ext cx="3214678" cy="2500330"/>
          </a:xfrm>
          <a:prstGeom prst="rect">
            <a:avLst/>
          </a:prstGeom>
        </p:spPr>
      </p:pic>
      <p:sp>
        <p:nvSpPr>
          <p:cNvPr id="6" name="TextBox 5"/>
          <p:cNvSpPr txBox="1"/>
          <p:nvPr/>
        </p:nvSpPr>
        <p:spPr>
          <a:xfrm>
            <a:off x="500034" y="4286256"/>
            <a:ext cx="7715304" cy="1938992"/>
          </a:xfrm>
          <a:prstGeom prst="rect">
            <a:avLst/>
          </a:prstGeom>
          <a:noFill/>
        </p:spPr>
        <p:txBody>
          <a:bodyPr wrap="square" rtlCol="0">
            <a:spAutoFit/>
          </a:bodyPr>
          <a:lstStyle/>
          <a:p>
            <a:r>
              <a:rPr lang="hr-HR" sz="2400" b="1" dirty="0" smtClean="0">
                <a:solidFill>
                  <a:schemeClr val="tx2"/>
                </a:solidFill>
              </a:rPr>
              <a:t>This is form 5.b. </a:t>
            </a:r>
          </a:p>
          <a:p>
            <a:r>
              <a:rPr lang="hr-HR" sz="2400" b="1" dirty="0" smtClean="0">
                <a:solidFill>
                  <a:schemeClr val="tx2"/>
                </a:solidFill>
              </a:rPr>
              <a:t>They are eleven and twelve years old.</a:t>
            </a:r>
          </a:p>
          <a:p>
            <a:r>
              <a:rPr lang="hr-HR" sz="2400" b="1" dirty="0" smtClean="0">
                <a:solidFill>
                  <a:schemeClr val="tx2"/>
                </a:solidFill>
              </a:rPr>
              <a:t>They’re curious, hard-working, communicative and friendly children.  </a:t>
            </a:r>
            <a:r>
              <a:rPr lang="hr-HR" sz="2400" b="1" dirty="0" smtClean="0">
                <a:solidFill>
                  <a:schemeClr val="tx2"/>
                </a:solidFill>
              </a:rPr>
              <a:t>I really enjoy working with them. </a:t>
            </a:r>
            <a:r>
              <a:rPr lang="hr-HR" sz="2400" b="1" dirty="0" smtClean="0">
                <a:solidFill>
                  <a:schemeClr val="tx2"/>
                </a:solidFill>
                <a:sym typeface="Wingdings" pitchFamily="2" charset="2"/>
              </a:rPr>
              <a:t> </a:t>
            </a:r>
            <a:endParaRPr lang="hr-HR" sz="2400" b="1" dirty="0" smtClean="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And here’s what they have to say about themselves:</a:t>
            </a:r>
            <a:endParaRPr lang="hr-HR" dirty="0"/>
          </a:p>
        </p:txBody>
      </p:sp>
      <p:sp>
        <p:nvSpPr>
          <p:cNvPr id="7" name="Pravokutnik 6"/>
          <p:cNvSpPr/>
          <p:nvPr/>
        </p:nvSpPr>
        <p:spPr>
          <a:xfrm>
            <a:off x="571472" y="3929066"/>
            <a:ext cx="6929486" cy="1477328"/>
          </a:xfrm>
          <a:prstGeom prst="rect">
            <a:avLst/>
          </a:prstGeom>
        </p:spPr>
        <p:txBody>
          <a:bodyPr wrap="square">
            <a:spAutoFit/>
          </a:bodyPr>
          <a:lstStyle/>
          <a:p>
            <a:r>
              <a:rPr lang="hr-HR" dirty="0" err="1" smtClean="0">
                <a:solidFill>
                  <a:schemeClr val="accent1"/>
                </a:solidFill>
              </a:rPr>
              <a:t>Hello</a:t>
            </a:r>
            <a:r>
              <a:rPr lang="hr-HR" dirty="0" smtClean="0">
                <a:solidFill>
                  <a:schemeClr val="accent1"/>
                </a:solidFill>
              </a:rPr>
              <a:t>!</a:t>
            </a:r>
          </a:p>
          <a:p>
            <a:r>
              <a:rPr lang="hr-HR" dirty="0" err="1" smtClean="0">
                <a:solidFill>
                  <a:schemeClr val="accent1"/>
                </a:solidFill>
              </a:rPr>
              <a:t>My</a:t>
            </a:r>
            <a:r>
              <a:rPr lang="hr-HR" dirty="0" smtClean="0">
                <a:solidFill>
                  <a:schemeClr val="accent1"/>
                </a:solidFill>
              </a:rPr>
              <a:t> </a:t>
            </a:r>
            <a:r>
              <a:rPr lang="hr-HR" dirty="0" err="1" smtClean="0">
                <a:solidFill>
                  <a:schemeClr val="accent1"/>
                </a:solidFill>
              </a:rPr>
              <a:t>name</a:t>
            </a:r>
            <a:r>
              <a:rPr lang="hr-HR" dirty="0" smtClean="0">
                <a:solidFill>
                  <a:schemeClr val="accent1"/>
                </a:solidFill>
              </a:rPr>
              <a:t> is Danijela. I am </a:t>
            </a:r>
            <a:r>
              <a:rPr lang="hr-HR" dirty="0" err="1" smtClean="0">
                <a:solidFill>
                  <a:schemeClr val="accent1"/>
                </a:solidFill>
              </a:rPr>
              <a:t>eleven</a:t>
            </a:r>
            <a:r>
              <a:rPr lang="hr-HR" dirty="0" smtClean="0">
                <a:solidFill>
                  <a:schemeClr val="accent1"/>
                </a:solidFill>
              </a:rPr>
              <a:t>. I live </a:t>
            </a:r>
            <a:r>
              <a:rPr lang="hr-HR" dirty="0" err="1" smtClean="0">
                <a:solidFill>
                  <a:schemeClr val="accent1"/>
                </a:solidFill>
              </a:rPr>
              <a:t>in</a:t>
            </a:r>
            <a:r>
              <a:rPr lang="hr-HR" dirty="0" smtClean="0">
                <a:solidFill>
                  <a:schemeClr val="accent1"/>
                </a:solidFill>
              </a:rPr>
              <a:t> </a:t>
            </a:r>
            <a:r>
              <a:rPr lang="hr-HR" dirty="0" err="1" smtClean="0">
                <a:solidFill>
                  <a:schemeClr val="accent1"/>
                </a:solidFill>
              </a:rPr>
              <a:t>Seketin</a:t>
            </a:r>
            <a:r>
              <a:rPr lang="hr-HR" dirty="0" smtClean="0">
                <a:solidFill>
                  <a:schemeClr val="accent1"/>
                </a:solidFill>
              </a:rPr>
              <a:t>. I </a:t>
            </a:r>
            <a:r>
              <a:rPr lang="hr-HR" dirty="0" err="1" smtClean="0">
                <a:solidFill>
                  <a:schemeClr val="accent1"/>
                </a:solidFill>
              </a:rPr>
              <a:t>have</a:t>
            </a:r>
            <a:r>
              <a:rPr lang="hr-HR" dirty="0" smtClean="0">
                <a:solidFill>
                  <a:schemeClr val="accent1"/>
                </a:solidFill>
              </a:rPr>
              <a:t> got a big </a:t>
            </a:r>
            <a:r>
              <a:rPr lang="hr-HR" dirty="0" err="1" smtClean="0">
                <a:solidFill>
                  <a:schemeClr val="accent1"/>
                </a:solidFill>
              </a:rPr>
              <a:t>family</a:t>
            </a:r>
            <a:r>
              <a:rPr lang="hr-HR" dirty="0" smtClean="0">
                <a:solidFill>
                  <a:schemeClr val="accent1"/>
                </a:solidFill>
              </a:rPr>
              <a:t>. I </a:t>
            </a:r>
            <a:r>
              <a:rPr lang="hr-HR" dirty="0" err="1" smtClean="0">
                <a:solidFill>
                  <a:schemeClr val="accent1"/>
                </a:solidFill>
              </a:rPr>
              <a:t>have</a:t>
            </a:r>
            <a:r>
              <a:rPr lang="hr-HR" dirty="0" smtClean="0">
                <a:solidFill>
                  <a:schemeClr val="accent1"/>
                </a:solidFill>
              </a:rPr>
              <a:t> got </a:t>
            </a:r>
            <a:r>
              <a:rPr lang="hr-HR" dirty="0" err="1" smtClean="0">
                <a:solidFill>
                  <a:schemeClr val="accent1"/>
                </a:solidFill>
              </a:rPr>
              <a:t>long</a:t>
            </a:r>
            <a:r>
              <a:rPr lang="hr-HR" dirty="0" smtClean="0">
                <a:solidFill>
                  <a:schemeClr val="accent1"/>
                </a:solidFill>
              </a:rPr>
              <a:t> brown </a:t>
            </a:r>
            <a:r>
              <a:rPr lang="hr-HR" dirty="0" err="1" smtClean="0">
                <a:solidFill>
                  <a:schemeClr val="accent1"/>
                </a:solidFill>
              </a:rPr>
              <a:t>hair</a:t>
            </a:r>
            <a:r>
              <a:rPr lang="hr-HR" dirty="0" smtClean="0">
                <a:solidFill>
                  <a:schemeClr val="accent1"/>
                </a:solidFill>
              </a:rPr>
              <a:t> </a:t>
            </a:r>
            <a:r>
              <a:rPr lang="hr-HR" dirty="0" err="1" smtClean="0">
                <a:solidFill>
                  <a:schemeClr val="accent1"/>
                </a:solidFill>
              </a:rPr>
              <a:t>and</a:t>
            </a:r>
            <a:r>
              <a:rPr lang="hr-HR" dirty="0" smtClean="0">
                <a:solidFill>
                  <a:schemeClr val="accent1"/>
                </a:solidFill>
              </a:rPr>
              <a:t> green </a:t>
            </a:r>
            <a:r>
              <a:rPr lang="hr-HR" dirty="0" err="1" smtClean="0">
                <a:solidFill>
                  <a:schemeClr val="accent1"/>
                </a:solidFill>
              </a:rPr>
              <a:t>eyes</a:t>
            </a:r>
            <a:r>
              <a:rPr lang="hr-HR" dirty="0" smtClean="0">
                <a:solidFill>
                  <a:schemeClr val="accent1"/>
                </a:solidFill>
              </a:rPr>
              <a:t>. I love </a:t>
            </a:r>
            <a:r>
              <a:rPr lang="hr-HR" dirty="0" err="1" smtClean="0">
                <a:solidFill>
                  <a:schemeClr val="accent1"/>
                </a:solidFill>
              </a:rPr>
              <a:t>small</a:t>
            </a:r>
            <a:r>
              <a:rPr lang="hr-HR" dirty="0" smtClean="0">
                <a:solidFill>
                  <a:schemeClr val="accent1"/>
                </a:solidFill>
              </a:rPr>
              <a:t> </a:t>
            </a:r>
            <a:r>
              <a:rPr lang="hr-HR" dirty="0" err="1" smtClean="0">
                <a:solidFill>
                  <a:schemeClr val="accent1"/>
                </a:solidFill>
              </a:rPr>
              <a:t>turtles</a:t>
            </a:r>
            <a:r>
              <a:rPr lang="hr-HR" dirty="0" smtClean="0">
                <a:solidFill>
                  <a:schemeClr val="accent1"/>
                </a:solidFill>
              </a:rPr>
              <a:t>. I </a:t>
            </a:r>
            <a:r>
              <a:rPr lang="hr-HR" dirty="0" err="1" smtClean="0">
                <a:solidFill>
                  <a:schemeClr val="accent1"/>
                </a:solidFill>
              </a:rPr>
              <a:t>have</a:t>
            </a:r>
            <a:r>
              <a:rPr lang="hr-HR" dirty="0" smtClean="0">
                <a:solidFill>
                  <a:schemeClr val="accent1"/>
                </a:solidFill>
              </a:rPr>
              <a:t> </a:t>
            </a:r>
            <a:r>
              <a:rPr lang="hr-HR" dirty="0" err="1" smtClean="0">
                <a:solidFill>
                  <a:schemeClr val="accent1"/>
                </a:solidFill>
              </a:rPr>
              <a:t>two</a:t>
            </a:r>
            <a:r>
              <a:rPr lang="hr-HR" dirty="0" smtClean="0">
                <a:solidFill>
                  <a:schemeClr val="accent1"/>
                </a:solidFill>
              </a:rPr>
              <a:t> </a:t>
            </a:r>
            <a:r>
              <a:rPr lang="hr-HR" dirty="0" err="1" smtClean="0">
                <a:solidFill>
                  <a:schemeClr val="accent1"/>
                </a:solidFill>
              </a:rPr>
              <a:t>dogs</a:t>
            </a:r>
            <a:r>
              <a:rPr lang="hr-HR" dirty="0" smtClean="0">
                <a:solidFill>
                  <a:schemeClr val="accent1"/>
                </a:solidFill>
              </a:rPr>
              <a:t>-German </a:t>
            </a:r>
            <a:r>
              <a:rPr lang="hr-HR" dirty="0" err="1" smtClean="0">
                <a:solidFill>
                  <a:schemeClr val="accent1"/>
                </a:solidFill>
              </a:rPr>
              <a:t>shepherds</a:t>
            </a:r>
            <a:r>
              <a:rPr lang="hr-HR" dirty="0" smtClean="0">
                <a:solidFill>
                  <a:schemeClr val="accent1"/>
                </a:solidFill>
              </a:rPr>
              <a:t>. I </a:t>
            </a:r>
            <a:r>
              <a:rPr lang="hr-HR" dirty="0" err="1" smtClean="0">
                <a:solidFill>
                  <a:schemeClr val="accent1"/>
                </a:solidFill>
              </a:rPr>
              <a:t>have</a:t>
            </a:r>
            <a:r>
              <a:rPr lang="hr-HR" dirty="0" smtClean="0">
                <a:solidFill>
                  <a:schemeClr val="accent1"/>
                </a:solidFill>
              </a:rPr>
              <a:t> got a </a:t>
            </a:r>
            <a:r>
              <a:rPr lang="hr-HR" dirty="0" err="1" smtClean="0">
                <a:solidFill>
                  <a:schemeClr val="accent1"/>
                </a:solidFill>
              </a:rPr>
              <a:t>lot</a:t>
            </a:r>
            <a:r>
              <a:rPr lang="hr-HR" dirty="0" smtClean="0">
                <a:solidFill>
                  <a:schemeClr val="accent1"/>
                </a:solidFill>
              </a:rPr>
              <a:t> </a:t>
            </a:r>
            <a:r>
              <a:rPr lang="hr-HR" dirty="0" err="1" smtClean="0">
                <a:solidFill>
                  <a:schemeClr val="accent1"/>
                </a:solidFill>
              </a:rPr>
              <a:t>friends</a:t>
            </a:r>
            <a:r>
              <a:rPr lang="hr-HR" dirty="0" smtClean="0">
                <a:solidFill>
                  <a:schemeClr val="accent1"/>
                </a:solidFill>
              </a:rPr>
              <a:t>. </a:t>
            </a:r>
            <a:r>
              <a:rPr lang="hr-HR" dirty="0" err="1" smtClean="0">
                <a:solidFill>
                  <a:schemeClr val="accent1"/>
                </a:solidFill>
              </a:rPr>
              <a:t>My</a:t>
            </a:r>
            <a:r>
              <a:rPr lang="hr-HR" dirty="0" smtClean="0">
                <a:solidFill>
                  <a:schemeClr val="accent1"/>
                </a:solidFill>
              </a:rPr>
              <a:t> best </a:t>
            </a:r>
            <a:r>
              <a:rPr lang="hr-HR" dirty="0" err="1" smtClean="0">
                <a:solidFill>
                  <a:schemeClr val="accent1"/>
                </a:solidFill>
              </a:rPr>
              <a:t>friends</a:t>
            </a:r>
            <a:r>
              <a:rPr lang="hr-HR" dirty="0" smtClean="0">
                <a:solidFill>
                  <a:schemeClr val="accent1"/>
                </a:solidFill>
              </a:rPr>
              <a:t> is Irena.&lt;3</a:t>
            </a:r>
            <a:endParaRPr lang="hr-HR" dirty="0">
              <a:solidFill>
                <a:schemeClr val="accent1"/>
              </a:solidFill>
            </a:endParaRPr>
          </a:p>
        </p:txBody>
      </p:sp>
      <p:pic>
        <p:nvPicPr>
          <p:cNvPr id="6" name="Picture 5" descr="IMG_6424.JPG"/>
          <p:cNvPicPr>
            <a:picLocks noChangeAspect="1"/>
          </p:cNvPicPr>
          <p:nvPr/>
        </p:nvPicPr>
        <p:blipFill>
          <a:blip r:embed="rId2" cstate="print"/>
          <a:stretch>
            <a:fillRect/>
          </a:stretch>
        </p:blipFill>
        <p:spPr>
          <a:xfrm>
            <a:off x="642910" y="1928802"/>
            <a:ext cx="2357454" cy="178595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aslov 10"/>
          <p:cNvSpPr>
            <a:spLocks noGrp="1"/>
          </p:cNvSpPr>
          <p:nvPr>
            <p:ph type="title"/>
          </p:nvPr>
        </p:nvSpPr>
        <p:spPr/>
        <p:txBody>
          <a:bodyPr/>
          <a:lstStyle/>
          <a:p>
            <a:r>
              <a:rPr lang="hr-HR" dirty="0" smtClean="0">
                <a:solidFill>
                  <a:schemeClr val="accent2">
                    <a:lumMod val="75000"/>
                  </a:schemeClr>
                </a:solidFill>
                <a:effectLst>
                  <a:outerShdw blurRad="38100" dist="38100" dir="2700000" algn="tl">
                    <a:srgbClr val="000000">
                      <a:alpha val="43137"/>
                    </a:srgbClr>
                  </a:outerShdw>
                </a:effectLst>
              </a:rPr>
              <a:t>!</a:t>
            </a:r>
            <a:r>
              <a:rPr lang="hr-HR" dirty="0" err="1" smtClean="0">
                <a:solidFill>
                  <a:schemeClr val="accent2">
                    <a:lumMod val="40000"/>
                    <a:lumOff val="60000"/>
                  </a:schemeClr>
                </a:solidFill>
                <a:effectLst>
                  <a:outerShdw blurRad="38100" dist="38100" dir="2700000" algn="tl">
                    <a:srgbClr val="000000">
                      <a:alpha val="43137"/>
                    </a:srgbClr>
                  </a:outerShdw>
                </a:effectLst>
              </a:rPr>
              <a:t>H</a:t>
            </a:r>
            <a:r>
              <a:rPr lang="hr-HR" dirty="0" err="1" smtClean="0">
                <a:solidFill>
                  <a:schemeClr val="accent2">
                    <a:lumMod val="60000"/>
                    <a:lumOff val="40000"/>
                  </a:schemeClr>
                </a:solidFill>
                <a:effectLst>
                  <a:outerShdw blurRad="38100" dist="38100" dir="2700000" algn="tl">
                    <a:srgbClr val="000000">
                      <a:alpha val="43137"/>
                    </a:srgbClr>
                  </a:outerShdw>
                </a:effectLst>
              </a:rPr>
              <a:t>e</a:t>
            </a:r>
            <a:r>
              <a:rPr lang="hr-HR" dirty="0" err="1" smtClean="0">
                <a:solidFill>
                  <a:schemeClr val="accent2">
                    <a:lumMod val="75000"/>
                  </a:schemeClr>
                </a:solidFill>
                <a:effectLst>
                  <a:outerShdw blurRad="38100" dist="38100" dir="2700000" algn="tl">
                    <a:srgbClr val="000000">
                      <a:alpha val="43137"/>
                    </a:srgbClr>
                  </a:outerShdw>
                </a:effectLst>
              </a:rPr>
              <a:t>LL</a:t>
            </a:r>
            <a:r>
              <a:rPr lang="hr-HR" dirty="0" err="1" smtClean="0">
                <a:solidFill>
                  <a:schemeClr val="accent2">
                    <a:lumMod val="50000"/>
                  </a:schemeClr>
                </a:solidFill>
                <a:effectLst>
                  <a:outerShdw blurRad="38100" dist="38100" dir="2700000" algn="tl">
                    <a:srgbClr val="000000">
                      <a:alpha val="43137"/>
                    </a:srgbClr>
                  </a:outerShdw>
                </a:effectLst>
              </a:rPr>
              <a:t>O</a:t>
            </a:r>
            <a:r>
              <a:rPr lang="hr-HR" dirty="0" smtClean="0">
                <a:solidFill>
                  <a:schemeClr val="accent2">
                    <a:lumMod val="50000"/>
                  </a:schemeClr>
                </a:solidFill>
                <a:effectLst>
                  <a:outerShdw blurRad="38100" dist="38100" dir="2700000" algn="tl">
                    <a:srgbClr val="000000">
                      <a:alpha val="43137"/>
                    </a:srgbClr>
                  </a:outerShdw>
                </a:effectLst>
              </a:rPr>
              <a:t>! </a:t>
            </a:r>
            <a:endParaRPr lang="hr-HR" dirty="0">
              <a:solidFill>
                <a:schemeClr val="accent2">
                  <a:lumMod val="40000"/>
                  <a:lumOff val="60000"/>
                </a:schemeClr>
              </a:solidFill>
              <a:effectLst>
                <a:outerShdw blurRad="38100" dist="38100" dir="2700000" algn="tl">
                  <a:srgbClr val="000000">
                    <a:alpha val="43137"/>
                  </a:srgbClr>
                </a:outerShdw>
              </a:effectLst>
            </a:endParaRPr>
          </a:p>
        </p:txBody>
      </p:sp>
      <p:sp>
        <p:nvSpPr>
          <p:cNvPr id="12" name="Rezervirano mjesto sadržaja 11"/>
          <p:cNvSpPr>
            <a:spLocks noGrp="1"/>
          </p:cNvSpPr>
          <p:nvPr>
            <p:ph idx="1"/>
          </p:nvPr>
        </p:nvSpPr>
        <p:spPr>
          <a:xfrm>
            <a:off x="467544" y="1928802"/>
            <a:ext cx="8229600" cy="4500594"/>
          </a:xfrm>
        </p:spPr>
        <p:txBody>
          <a:bodyPr>
            <a:normAutofit lnSpcReduction="10000"/>
          </a:bodyPr>
          <a:lstStyle/>
          <a:p>
            <a:r>
              <a:rPr lang="hr-HR" b="1" dirty="0" smtClean="0"/>
              <a:t>I am </a:t>
            </a:r>
            <a:r>
              <a:rPr lang="hr-HR" b="1" dirty="0" smtClean="0">
                <a:solidFill>
                  <a:srgbClr val="FFFF00"/>
                </a:solidFill>
              </a:rPr>
              <a:t>Sara</a:t>
            </a:r>
            <a:r>
              <a:rPr lang="hr-HR" b="1" dirty="0" smtClean="0"/>
              <a:t>. I’m </a:t>
            </a:r>
            <a:r>
              <a:rPr lang="hr-HR" b="1" dirty="0" err="1" smtClean="0"/>
              <a:t>eleven</a:t>
            </a:r>
            <a:r>
              <a:rPr lang="hr-HR" b="1" dirty="0" smtClean="0"/>
              <a:t> </a:t>
            </a:r>
            <a:r>
              <a:rPr lang="hr-HR" b="1" dirty="0" err="1" smtClean="0"/>
              <a:t>years</a:t>
            </a:r>
            <a:r>
              <a:rPr lang="hr-HR" b="1" dirty="0" smtClean="0"/>
              <a:t> </a:t>
            </a:r>
            <a:r>
              <a:rPr lang="hr-HR" b="1" dirty="0" err="1" smtClean="0"/>
              <a:t>old.I</a:t>
            </a:r>
            <a:r>
              <a:rPr lang="hr-HR" b="1" dirty="0" smtClean="0"/>
              <a:t>’ve got </a:t>
            </a:r>
            <a:r>
              <a:rPr lang="hr-HR" b="1" dirty="0" err="1" smtClean="0"/>
              <a:t>wavy</a:t>
            </a:r>
            <a:r>
              <a:rPr lang="hr-HR" b="1" dirty="0" smtClean="0"/>
              <a:t> </a:t>
            </a:r>
            <a:r>
              <a:rPr lang="hr-HR" b="1" dirty="0" smtClean="0">
                <a:solidFill>
                  <a:schemeClr val="accent6">
                    <a:lumMod val="50000"/>
                  </a:schemeClr>
                </a:solidFill>
              </a:rPr>
              <a:t>brown </a:t>
            </a:r>
            <a:r>
              <a:rPr lang="hr-HR" b="1" dirty="0" err="1" smtClean="0"/>
              <a:t>hair</a:t>
            </a:r>
            <a:r>
              <a:rPr lang="hr-HR" b="1" dirty="0" smtClean="0"/>
              <a:t> </a:t>
            </a:r>
            <a:r>
              <a:rPr lang="hr-HR" b="1" dirty="0" err="1" smtClean="0"/>
              <a:t>and</a:t>
            </a:r>
            <a:r>
              <a:rPr lang="hr-HR" b="1" dirty="0" smtClean="0"/>
              <a:t> </a:t>
            </a:r>
            <a:r>
              <a:rPr lang="hr-HR" b="1" dirty="0" err="1" smtClean="0">
                <a:solidFill>
                  <a:schemeClr val="accent6">
                    <a:lumMod val="50000"/>
                  </a:schemeClr>
                </a:solidFill>
              </a:rPr>
              <a:t>brown</a:t>
            </a:r>
            <a:r>
              <a:rPr lang="hr-HR" b="1" dirty="0" smtClean="0">
                <a:solidFill>
                  <a:schemeClr val="accent6">
                    <a:lumMod val="50000"/>
                  </a:schemeClr>
                </a:solidFill>
              </a:rPr>
              <a:t> </a:t>
            </a:r>
            <a:r>
              <a:rPr lang="hr-HR" b="1" dirty="0" err="1" smtClean="0"/>
              <a:t>eyes.I</a:t>
            </a:r>
            <a:r>
              <a:rPr lang="hr-HR" b="1" dirty="0" smtClean="0"/>
              <a:t>’m </a:t>
            </a:r>
            <a:r>
              <a:rPr lang="hr-HR" b="1" dirty="0" err="1" smtClean="0"/>
              <a:t>not</a:t>
            </a:r>
            <a:r>
              <a:rPr lang="hr-HR" b="1" dirty="0" smtClean="0"/>
              <a:t> </a:t>
            </a:r>
            <a:r>
              <a:rPr lang="hr-HR" b="1" dirty="0" err="1" smtClean="0"/>
              <a:t>very</a:t>
            </a:r>
            <a:r>
              <a:rPr lang="hr-HR" b="1" dirty="0" smtClean="0"/>
              <a:t> </a:t>
            </a:r>
            <a:r>
              <a:rPr lang="hr-HR" b="1" dirty="0" err="1" smtClean="0"/>
              <a:t>tall.I</a:t>
            </a:r>
            <a:r>
              <a:rPr lang="hr-HR" b="1" dirty="0" smtClean="0"/>
              <a:t> like </a:t>
            </a:r>
            <a:r>
              <a:rPr lang="hr-HR" b="1" dirty="0" smtClean="0">
                <a:solidFill>
                  <a:srgbClr val="00B050"/>
                </a:solidFill>
              </a:rPr>
              <a:t>animals </a:t>
            </a:r>
            <a:r>
              <a:rPr lang="hr-HR" b="1" dirty="0" err="1" smtClean="0"/>
              <a:t>and</a:t>
            </a:r>
            <a:r>
              <a:rPr lang="hr-HR" b="1" dirty="0" smtClean="0"/>
              <a:t> </a:t>
            </a:r>
            <a:r>
              <a:rPr lang="hr-HR" b="1" dirty="0" err="1" smtClean="0">
                <a:solidFill>
                  <a:srgbClr val="FF0000"/>
                </a:solidFill>
              </a:rPr>
              <a:t>playing</a:t>
            </a:r>
            <a:r>
              <a:rPr lang="hr-HR" b="1" dirty="0" smtClean="0">
                <a:solidFill>
                  <a:srgbClr val="FF0000"/>
                </a:solidFill>
              </a:rPr>
              <a:t> </a:t>
            </a:r>
            <a:r>
              <a:rPr lang="hr-HR" b="1" dirty="0" err="1" smtClean="0"/>
              <a:t>with</a:t>
            </a:r>
            <a:r>
              <a:rPr lang="hr-HR" b="1" dirty="0" smtClean="0"/>
              <a:t> </a:t>
            </a:r>
            <a:r>
              <a:rPr lang="hr-HR" b="1" dirty="0" err="1" smtClean="0"/>
              <a:t>my</a:t>
            </a:r>
            <a:r>
              <a:rPr lang="hr-HR" b="1" dirty="0" smtClean="0"/>
              <a:t> </a:t>
            </a:r>
            <a:r>
              <a:rPr lang="hr-HR" b="1" dirty="0" err="1" smtClean="0">
                <a:solidFill>
                  <a:srgbClr val="00B0F0"/>
                </a:solidFill>
              </a:rPr>
              <a:t>friends</a:t>
            </a:r>
            <a:r>
              <a:rPr lang="hr-HR" b="1" dirty="0" smtClean="0"/>
              <a:t>.</a:t>
            </a:r>
          </a:p>
          <a:p>
            <a:r>
              <a:rPr lang="hr-HR" b="1" dirty="0" err="1" smtClean="0"/>
              <a:t>My</a:t>
            </a:r>
            <a:r>
              <a:rPr lang="hr-HR" b="1" dirty="0" smtClean="0"/>
              <a:t> best </a:t>
            </a:r>
            <a:r>
              <a:rPr lang="hr-HR" b="1" dirty="0" err="1" smtClean="0"/>
              <a:t>friend</a:t>
            </a:r>
            <a:r>
              <a:rPr lang="hr-HR" b="1" dirty="0" smtClean="0"/>
              <a:t> is </a:t>
            </a:r>
            <a:r>
              <a:rPr lang="hr-HR" b="1" dirty="0" err="1" smtClean="0">
                <a:solidFill>
                  <a:schemeClr val="accent2">
                    <a:lumMod val="75000"/>
                  </a:schemeClr>
                </a:solidFill>
              </a:rPr>
              <a:t>Veronika</a:t>
            </a:r>
            <a:r>
              <a:rPr lang="hr-HR" b="1" dirty="0" err="1" smtClean="0"/>
              <a:t>.She</a:t>
            </a:r>
            <a:r>
              <a:rPr lang="hr-HR" b="1" dirty="0" smtClean="0"/>
              <a:t> </a:t>
            </a:r>
            <a:r>
              <a:rPr lang="hr-HR" b="1" dirty="0" err="1" smtClean="0"/>
              <a:t>has</a:t>
            </a:r>
            <a:r>
              <a:rPr lang="hr-HR" b="1" dirty="0" smtClean="0"/>
              <a:t> got </a:t>
            </a:r>
            <a:r>
              <a:rPr lang="hr-HR" b="1" dirty="0" err="1" smtClean="0">
                <a:solidFill>
                  <a:schemeClr val="tx2">
                    <a:lumMod val="50000"/>
                  </a:schemeClr>
                </a:solidFill>
              </a:rPr>
              <a:t>straight</a:t>
            </a:r>
            <a:r>
              <a:rPr lang="hr-HR" b="1" dirty="0" smtClean="0">
                <a:solidFill>
                  <a:schemeClr val="tx2">
                    <a:lumMod val="50000"/>
                  </a:schemeClr>
                </a:solidFill>
              </a:rPr>
              <a:t> </a:t>
            </a:r>
            <a:r>
              <a:rPr lang="hr-HR" b="1" dirty="0" err="1" smtClean="0"/>
              <a:t>hair</a:t>
            </a:r>
            <a:r>
              <a:rPr lang="hr-HR" b="1" dirty="0" smtClean="0"/>
              <a:t> </a:t>
            </a:r>
            <a:r>
              <a:rPr lang="hr-HR" b="1" dirty="0" err="1" smtClean="0"/>
              <a:t>and</a:t>
            </a:r>
            <a:r>
              <a:rPr lang="hr-HR" b="1" dirty="0" smtClean="0"/>
              <a:t> </a:t>
            </a:r>
            <a:r>
              <a:rPr lang="hr-HR" b="1" dirty="0" smtClean="0">
                <a:solidFill>
                  <a:schemeClr val="accent3">
                    <a:lumMod val="50000"/>
                  </a:schemeClr>
                </a:solidFill>
              </a:rPr>
              <a:t>green </a:t>
            </a:r>
            <a:r>
              <a:rPr lang="hr-HR" b="1" dirty="0" err="1" smtClean="0"/>
              <a:t>eyes.She</a:t>
            </a:r>
            <a:r>
              <a:rPr lang="hr-HR" b="1" dirty="0" smtClean="0"/>
              <a:t> is ten </a:t>
            </a:r>
            <a:r>
              <a:rPr lang="hr-HR" b="1" dirty="0" err="1" smtClean="0"/>
              <a:t>and</a:t>
            </a:r>
            <a:r>
              <a:rPr lang="hr-HR" b="1" dirty="0" smtClean="0"/>
              <a:t> half </a:t>
            </a:r>
            <a:r>
              <a:rPr lang="hr-HR" b="1" dirty="0" err="1" smtClean="0"/>
              <a:t>years</a:t>
            </a:r>
            <a:r>
              <a:rPr lang="hr-HR" b="1" dirty="0" smtClean="0"/>
              <a:t> old.</a:t>
            </a:r>
          </a:p>
          <a:p>
            <a:r>
              <a:rPr lang="hr-HR" b="1" dirty="0" err="1" smtClean="0"/>
              <a:t>My</a:t>
            </a:r>
            <a:r>
              <a:rPr lang="hr-HR" b="1" dirty="0" smtClean="0"/>
              <a:t> </a:t>
            </a:r>
            <a:r>
              <a:rPr lang="hr-HR" b="1" dirty="0" err="1" smtClean="0"/>
              <a:t>sister</a:t>
            </a:r>
            <a:r>
              <a:rPr lang="hr-HR" b="1" dirty="0" smtClean="0"/>
              <a:t> is </a:t>
            </a:r>
            <a:r>
              <a:rPr lang="hr-HR" b="1" dirty="0" err="1" smtClean="0">
                <a:solidFill>
                  <a:srgbClr val="00B0F0"/>
                </a:solidFill>
              </a:rPr>
              <a:t>Lea</a:t>
            </a:r>
            <a:r>
              <a:rPr lang="hr-HR" b="1" dirty="0" err="1" smtClean="0"/>
              <a:t>.She</a:t>
            </a:r>
            <a:r>
              <a:rPr lang="hr-HR" b="1" dirty="0" smtClean="0"/>
              <a:t> </a:t>
            </a:r>
            <a:r>
              <a:rPr lang="hr-HR" b="1" dirty="0" err="1" smtClean="0"/>
              <a:t>is</a:t>
            </a:r>
            <a:r>
              <a:rPr lang="hr-HR" b="1" dirty="0" smtClean="0"/>
              <a:t> </a:t>
            </a:r>
            <a:r>
              <a:rPr lang="hr-HR" b="1" dirty="0" err="1" smtClean="0"/>
              <a:t>eleven</a:t>
            </a:r>
            <a:r>
              <a:rPr lang="hr-HR" b="1" dirty="0" smtClean="0"/>
              <a:t> </a:t>
            </a:r>
            <a:r>
              <a:rPr lang="hr-HR" b="1" dirty="0" err="1" smtClean="0"/>
              <a:t>years</a:t>
            </a:r>
            <a:r>
              <a:rPr lang="hr-HR" b="1" dirty="0" smtClean="0"/>
              <a:t> </a:t>
            </a:r>
            <a:r>
              <a:rPr lang="hr-HR" b="1" dirty="0" err="1" smtClean="0"/>
              <a:t>old.She</a:t>
            </a:r>
            <a:r>
              <a:rPr lang="hr-HR" b="1" dirty="0" smtClean="0"/>
              <a:t> </a:t>
            </a:r>
            <a:r>
              <a:rPr lang="hr-HR" b="1" dirty="0" err="1" smtClean="0"/>
              <a:t>has</a:t>
            </a:r>
            <a:r>
              <a:rPr lang="hr-HR" b="1" dirty="0" smtClean="0"/>
              <a:t> got </a:t>
            </a:r>
            <a:r>
              <a:rPr lang="hr-HR" b="1" dirty="0" err="1" smtClean="0"/>
              <a:t>wavy</a:t>
            </a:r>
            <a:r>
              <a:rPr lang="hr-HR" b="1" dirty="0" smtClean="0"/>
              <a:t> </a:t>
            </a:r>
            <a:r>
              <a:rPr lang="hr-HR" b="1" dirty="0" smtClean="0">
                <a:solidFill>
                  <a:schemeClr val="accent6">
                    <a:lumMod val="50000"/>
                  </a:schemeClr>
                </a:solidFill>
              </a:rPr>
              <a:t>brown </a:t>
            </a:r>
            <a:r>
              <a:rPr lang="hr-HR" b="1" dirty="0" err="1" smtClean="0"/>
              <a:t>hair</a:t>
            </a:r>
            <a:r>
              <a:rPr lang="hr-HR" b="1" dirty="0" smtClean="0"/>
              <a:t> </a:t>
            </a:r>
            <a:r>
              <a:rPr lang="hr-HR" b="1" dirty="0" err="1" smtClean="0"/>
              <a:t>and</a:t>
            </a:r>
            <a:r>
              <a:rPr lang="hr-HR" b="1" dirty="0" smtClean="0"/>
              <a:t> </a:t>
            </a:r>
            <a:r>
              <a:rPr lang="hr-HR" b="1" dirty="0" err="1" smtClean="0">
                <a:solidFill>
                  <a:schemeClr val="accent6">
                    <a:lumMod val="50000"/>
                  </a:schemeClr>
                </a:solidFill>
              </a:rPr>
              <a:t>brown</a:t>
            </a:r>
            <a:r>
              <a:rPr lang="hr-HR" b="1" dirty="0" smtClean="0"/>
              <a:t> </a:t>
            </a:r>
            <a:r>
              <a:rPr lang="hr-HR" b="1" dirty="0" err="1" smtClean="0"/>
              <a:t>eyes</a:t>
            </a:r>
            <a:r>
              <a:rPr lang="hr-HR" b="1" dirty="0" smtClean="0"/>
              <a:t> , </a:t>
            </a:r>
            <a:r>
              <a:rPr lang="hr-HR" b="1" dirty="0" err="1" smtClean="0"/>
              <a:t>just</a:t>
            </a:r>
            <a:r>
              <a:rPr lang="hr-HR" b="1" dirty="0" smtClean="0"/>
              <a:t> like </a:t>
            </a:r>
            <a:r>
              <a:rPr lang="hr-HR" b="1" dirty="0" err="1" smtClean="0"/>
              <a:t>me.She</a:t>
            </a:r>
            <a:r>
              <a:rPr lang="hr-HR" b="1" dirty="0" smtClean="0"/>
              <a:t> is </a:t>
            </a:r>
            <a:r>
              <a:rPr lang="hr-HR" b="1" dirty="0" err="1" smtClean="0"/>
              <a:t>not</a:t>
            </a:r>
            <a:r>
              <a:rPr lang="hr-HR" b="1" dirty="0" smtClean="0"/>
              <a:t> </a:t>
            </a:r>
            <a:r>
              <a:rPr lang="hr-HR" b="1" dirty="0" err="1" smtClean="0"/>
              <a:t>very</a:t>
            </a:r>
            <a:r>
              <a:rPr lang="hr-HR" b="1" dirty="0" smtClean="0"/>
              <a:t> </a:t>
            </a:r>
            <a:r>
              <a:rPr lang="hr-HR" b="1" dirty="0" err="1" smtClean="0">
                <a:solidFill>
                  <a:schemeClr val="accent6">
                    <a:lumMod val="75000"/>
                  </a:schemeClr>
                </a:solidFill>
              </a:rPr>
              <a:t>tall</a:t>
            </a:r>
            <a:r>
              <a:rPr lang="hr-HR" b="1" dirty="0" smtClean="0">
                <a:solidFill>
                  <a:schemeClr val="accent6">
                    <a:lumMod val="75000"/>
                  </a:schemeClr>
                </a:solidFill>
              </a:rPr>
              <a:t>, </a:t>
            </a:r>
            <a:r>
              <a:rPr lang="hr-HR" b="1" dirty="0" smtClean="0"/>
              <a:t>but </a:t>
            </a:r>
            <a:r>
              <a:rPr lang="hr-HR" b="1" dirty="0" err="1" smtClean="0"/>
              <a:t>she</a:t>
            </a:r>
            <a:r>
              <a:rPr lang="hr-HR" b="1" dirty="0" smtClean="0"/>
              <a:t> is </a:t>
            </a:r>
            <a:r>
              <a:rPr lang="hr-HR" b="1" dirty="0" smtClean="0">
                <a:solidFill>
                  <a:srgbClr val="FFFF00"/>
                </a:solidFill>
              </a:rPr>
              <a:t>nice</a:t>
            </a:r>
            <a:r>
              <a:rPr lang="hr-HR" b="1" dirty="0" smtClean="0"/>
              <a:t>.</a:t>
            </a:r>
          </a:p>
          <a:p>
            <a:r>
              <a:rPr lang="hr-HR" b="1" dirty="0" smtClean="0">
                <a:solidFill>
                  <a:srgbClr val="00B0F0"/>
                </a:solidFill>
              </a:rPr>
              <a:t>Lea’s </a:t>
            </a:r>
            <a:r>
              <a:rPr lang="hr-HR" b="1" dirty="0" smtClean="0"/>
              <a:t>best </a:t>
            </a:r>
            <a:r>
              <a:rPr lang="hr-HR" b="1" dirty="0" err="1" smtClean="0"/>
              <a:t>friend</a:t>
            </a:r>
            <a:r>
              <a:rPr lang="hr-HR" b="1" dirty="0" smtClean="0"/>
              <a:t> is </a:t>
            </a:r>
            <a:r>
              <a:rPr lang="hr-HR" b="1" dirty="0" err="1" smtClean="0">
                <a:solidFill>
                  <a:srgbClr val="7030A0"/>
                </a:solidFill>
              </a:rPr>
              <a:t>Marta</a:t>
            </a:r>
            <a:r>
              <a:rPr lang="hr-HR" b="1" dirty="0" err="1" smtClean="0"/>
              <a:t>.</a:t>
            </a:r>
            <a:r>
              <a:rPr lang="hr-HR" b="1" dirty="0" err="1" smtClean="0">
                <a:solidFill>
                  <a:srgbClr val="7030A0"/>
                </a:solidFill>
              </a:rPr>
              <a:t>Marta</a:t>
            </a:r>
            <a:r>
              <a:rPr lang="hr-HR" b="1" dirty="0" smtClean="0">
                <a:solidFill>
                  <a:srgbClr val="7030A0"/>
                </a:solidFill>
              </a:rPr>
              <a:t> </a:t>
            </a:r>
            <a:r>
              <a:rPr lang="hr-HR" b="1" dirty="0" err="1" smtClean="0"/>
              <a:t>is</a:t>
            </a:r>
            <a:r>
              <a:rPr lang="hr-HR" b="1" dirty="0" smtClean="0"/>
              <a:t> </a:t>
            </a:r>
            <a:r>
              <a:rPr lang="hr-HR" b="1" dirty="0" err="1" smtClean="0"/>
              <a:t>tall</a:t>
            </a:r>
            <a:r>
              <a:rPr lang="hr-HR" b="1" dirty="0" smtClean="0"/>
              <a:t> </a:t>
            </a:r>
            <a:r>
              <a:rPr lang="hr-HR" b="1" dirty="0" err="1" smtClean="0">
                <a:solidFill>
                  <a:srgbClr val="FF0000"/>
                </a:solidFill>
              </a:rPr>
              <a:t>girl</a:t>
            </a:r>
            <a:r>
              <a:rPr lang="hr-HR" b="1" dirty="0" err="1" smtClean="0"/>
              <a:t>.She</a:t>
            </a:r>
            <a:r>
              <a:rPr lang="hr-HR" b="1" dirty="0" smtClean="0"/>
              <a:t> </a:t>
            </a:r>
            <a:r>
              <a:rPr lang="hr-HR" b="1" dirty="0" err="1" smtClean="0"/>
              <a:t>has</a:t>
            </a:r>
            <a:r>
              <a:rPr lang="hr-HR" b="1" dirty="0" smtClean="0"/>
              <a:t> got a </a:t>
            </a:r>
            <a:r>
              <a:rPr lang="hr-HR" b="1" dirty="0" smtClean="0">
                <a:solidFill>
                  <a:schemeClr val="accent6">
                    <a:lumMod val="50000"/>
                  </a:schemeClr>
                </a:solidFill>
              </a:rPr>
              <a:t>brown </a:t>
            </a:r>
            <a:r>
              <a:rPr lang="hr-HR" b="1" dirty="0" err="1" smtClean="0"/>
              <a:t>hair</a:t>
            </a:r>
            <a:r>
              <a:rPr lang="hr-HR" b="1" dirty="0" smtClean="0"/>
              <a:t> </a:t>
            </a:r>
            <a:r>
              <a:rPr lang="hr-HR" b="1" dirty="0" err="1" smtClean="0"/>
              <a:t>and</a:t>
            </a:r>
            <a:r>
              <a:rPr lang="hr-HR" b="1" dirty="0" smtClean="0"/>
              <a:t> </a:t>
            </a:r>
            <a:r>
              <a:rPr lang="hr-HR" b="1" dirty="0" err="1" smtClean="0">
                <a:solidFill>
                  <a:schemeClr val="tx2">
                    <a:lumMod val="60000"/>
                    <a:lumOff val="40000"/>
                  </a:schemeClr>
                </a:solidFill>
              </a:rPr>
              <a:t>blue</a:t>
            </a:r>
            <a:r>
              <a:rPr lang="hr-HR" b="1" dirty="0" smtClean="0">
                <a:solidFill>
                  <a:schemeClr val="tx2">
                    <a:lumMod val="60000"/>
                    <a:lumOff val="40000"/>
                  </a:schemeClr>
                </a:solidFill>
              </a:rPr>
              <a:t> </a:t>
            </a:r>
            <a:r>
              <a:rPr lang="hr-HR" b="1" dirty="0" err="1" smtClean="0"/>
              <a:t>eyes.She</a:t>
            </a:r>
            <a:r>
              <a:rPr lang="hr-HR" b="1" dirty="0" smtClean="0"/>
              <a:t> is </a:t>
            </a:r>
            <a:r>
              <a:rPr lang="hr-HR" b="1" dirty="0" err="1" smtClean="0"/>
              <a:t>eleven</a:t>
            </a:r>
            <a:r>
              <a:rPr lang="hr-HR" b="1" dirty="0" smtClean="0"/>
              <a:t> </a:t>
            </a:r>
            <a:r>
              <a:rPr lang="hr-HR" b="1" dirty="0" err="1" smtClean="0"/>
              <a:t>years</a:t>
            </a:r>
            <a:r>
              <a:rPr lang="hr-HR" b="1" dirty="0" smtClean="0"/>
              <a:t> old </a:t>
            </a:r>
            <a:r>
              <a:rPr lang="hr-HR" b="1" dirty="0" err="1" smtClean="0">
                <a:solidFill>
                  <a:srgbClr val="00B050"/>
                </a:solidFill>
              </a:rPr>
              <a:t>too</a:t>
            </a:r>
            <a:r>
              <a:rPr lang="hr-HR" b="1" dirty="0" smtClean="0"/>
              <a:t>.</a:t>
            </a:r>
          </a:p>
          <a:p>
            <a:r>
              <a:rPr lang="hr-HR" b="1" dirty="0" smtClean="0"/>
              <a:t>                                </a:t>
            </a:r>
            <a:r>
              <a:rPr lang="hr-HR" b="1" dirty="0" smtClean="0">
                <a:solidFill>
                  <a:srgbClr val="FFFF00"/>
                </a:solidFill>
                <a:sym typeface="Wingdings" pitchFamily="2" charset="2"/>
              </a:rPr>
              <a:t></a:t>
            </a:r>
            <a:r>
              <a:rPr lang="hr-HR" b="1" dirty="0" smtClean="0">
                <a:solidFill>
                  <a:schemeClr val="accent2">
                    <a:lumMod val="75000"/>
                  </a:schemeClr>
                </a:solidFill>
                <a:sym typeface="Wingdings" pitchFamily="2" charset="2"/>
              </a:rPr>
              <a:t></a:t>
            </a:r>
            <a:r>
              <a:rPr lang="hr-HR" b="1" dirty="0" smtClean="0">
                <a:solidFill>
                  <a:srgbClr val="00B0F0"/>
                </a:solidFill>
                <a:sym typeface="Wingdings" pitchFamily="2" charset="2"/>
              </a:rPr>
              <a:t></a:t>
            </a:r>
            <a:r>
              <a:rPr lang="hr-HR" b="1" dirty="0" smtClean="0">
                <a:solidFill>
                  <a:srgbClr val="7030A0"/>
                </a:solidFill>
                <a:sym typeface="Wingdings" pitchFamily="2" charset="2"/>
              </a:rPr>
              <a:t></a:t>
            </a:r>
            <a:r>
              <a:rPr lang="hr-HR" b="1" dirty="0" smtClean="0">
                <a:solidFill>
                  <a:srgbClr val="00B050"/>
                </a:solidFill>
                <a:sym typeface="Wingdings" pitchFamily="2" charset="2"/>
              </a:rPr>
              <a:t></a:t>
            </a:r>
            <a:r>
              <a:rPr lang="hr-HR" b="1" dirty="0" smtClean="0">
                <a:solidFill>
                  <a:srgbClr val="FF0000"/>
                </a:solidFill>
                <a:sym typeface="Wingdings" pitchFamily="2" charset="2"/>
              </a:rPr>
              <a:t></a:t>
            </a:r>
            <a:endParaRPr lang="hr-HR" b="1" dirty="0" smtClean="0"/>
          </a:p>
          <a:p>
            <a:pPr>
              <a:buNone/>
            </a:pPr>
            <a:endParaRPr lang="hr-HR" b="1" dirty="0">
              <a:solidFill>
                <a:srgbClr val="00B0F0"/>
              </a:solidFill>
            </a:endParaRPr>
          </a:p>
        </p:txBody>
      </p:sp>
      <p:pic>
        <p:nvPicPr>
          <p:cNvPr id="4" name="Picture 3" descr="IMG_6416.JPG"/>
          <p:cNvPicPr>
            <a:picLocks noChangeAspect="1"/>
          </p:cNvPicPr>
          <p:nvPr/>
        </p:nvPicPr>
        <p:blipFill>
          <a:blip r:embed="rId2" cstate="print"/>
          <a:stretch>
            <a:fillRect/>
          </a:stretch>
        </p:blipFill>
        <p:spPr>
          <a:xfrm>
            <a:off x="5643570" y="285728"/>
            <a:ext cx="2214578" cy="157158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idx="1"/>
          </p:nvPr>
        </p:nvSpPr>
        <p:spPr>
          <a:xfrm>
            <a:off x="457200" y="1600200"/>
            <a:ext cx="8115328" cy="4873752"/>
          </a:xfrm>
          <a:noFill/>
          <a:ln>
            <a:noFill/>
          </a:ln>
        </p:spPr>
        <p:txBody>
          <a:bodyPr>
            <a:prstTxWarp prst="textCanDown">
              <a:avLst/>
            </a:prstTxWarp>
          </a:bodyPr>
          <a:lstStyle/>
          <a:p>
            <a:r>
              <a:rPr lang="hr-HR" dirty="0" err="1" smtClean="0">
                <a:blipFill>
                  <a:blip r:embed="rId2"/>
                  <a:tile tx="0" ty="0" sx="100000" sy="100000" flip="none" algn="tl"/>
                </a:blipFill>
              </a:rPr>
              <a:t>My</a:t>
            </a:r>
            <a:r>
              <a:rPr lang="hr-HR" dirty="0" smtClean="0">
                <a:blipFill>
                  <a:blip r:embed="rId2"/>
                  <a:tile tx="0" ty="0" sx="100000" sy="100000" flip="none" algn="tl"/>
                </a:blipFill>
              </a:rPr>
              <a:t> </a:t>
            </a:r>
            <a:r>
              <a:rPr lang="hr-HR" dirty="0" err="1" smtClean="0">
                <a:blipFill>
                  <a:blip r:embed="rId2"/>
                  <a:tile tx="0" ty="0" sx="100000" sy="100000" flip="none" algn="tl"/>
                </a:blipFill>
              </a:rPr>
              <a:t>name</a:t>
            </a:r>
            <a:r>
              <a:rPr lang="hr-HR" dirty="0" smtClean="0">
                <a:blipFill>
                  <a:blip r:embed="rId2"/>
                  <a:tile tx="0" ty="0" sx="100000" sy="100000" flip="none" algn="tl"/>
                </a:blipFill>
              </a:rPr>
              <a:t> is Marta. I’m 11 years old.I have blue eyes and brown straight hair. I’m </a:t>
            </a:r>
            <a:r>
              <a:rPr lang="hr-HR" dirty="0" err="1" smtClean="0">
                <a:blipFill>
                  <a:blip r:embed="rId2"/>
                  <a:tile tx="0" ty="0" sx="100000" sy="100000" flip="none" algn="tl"/>
                </a:blipFill>
              </a:rPr>
              <a:t>tall</a:t>
            </a:r>
            <a:r>
              <a:rPr lang="hr-HR" dirty="0" smtClean="0">
                <a:blipFill>
                  <a:blip r:embed="rId2"/>
                  <a:tile tx="0" ty="0" sx="100000" sy="100000" flip="none" algn="tl"/>
                </a:blipFill>
              </a:rPr>
              <a:t>. I’m </a:t>
            </a:r>
            <a:r>
              <a:rPr lang="hr-HR" dirty="0" err="1" smtClean="0">
                <a:blipFill>
                  <a:blip r:embed="rId2"/>
                  <a:tile tx="0" ty="0" sx="100000" sy="100000" flip="none" algn="tl"/>
                </a:blipFill>
              </a:rPr>
              <a:t>not</a:t>
            </a:r>
            <a:r>
              <a:rPr lang="hr-HR" dirty="0" smtClean="0">
                <a:blipFill>
                  <a:blip r:embed="rId2"/>
                  <a:tile tx="0" ty="0" sx="100000" sy="100000" flip="none" algn="tl"/>
                </a:blipFill>
              </a:rPr>
              <a:t> </a:t>
            </a:r>
            <a:r>
              <a:rPr lang="hr-HR" dirty="0" err="1" smtClean="0">
                <a:blipFill>
                  <a:blip r:embed="rId2"/>
                  <a:tile tx="0" ty="0" sx="100000" sy="100000" flip="none" algn="tl"/>
                </a:blipFill>
              </a:rPr>
              <a:t>plump.I</a:t>
            </a:r>
            <a:r>
              <a:rPr lang="hr-HR" dirty="0" smtClean="0">
                <a:blipFill>
                  <a:blip r:embed="rId2"/>
                  <a:tile tx="0" ty="0" sx="100000" sy="100000" flip="none" algn="tl"/>
                </a:blipFill>
              </a:rPr>
              <a:t> am </a:t>
            </a:r>
            <a:r>
              <a:rPr lang="hr-HR" dirty="0" err="1" smtClean="0">
                <a:blipFill>
                  <a:blip r:embed="rId2"/>
                  <a:tile tx="0" ty="0" sx="100000" sy="100000" flip="none" algn="tl"/>
                </a:blipFill>
              </a:rPr>
              <a:t>good</a:t>
            </a:r>
            <a:r>
              <a:rPr lang="hr-HR" dirty="0" smtClean="0">
                <a:blipFill>
                  <a:blip r:embed="rId2"/>
                  <a:tile tx="0" ty="0" sx="100000" sy="100000" flip="none" algn="tl"/>
                </a:blipFill>
              </a:rPr>
              <a:t> at </a:t>
            </a:r>
            <a:r>
              <a:rPr lang="hr-HR" dirty="0" err="1" smtClean="0">
                <a:blipFill>
                  <a:blip r:embed="rId2"/>
                  <a:tile tx="0" ty="0" sx="100000" sy="100000" flip="none" algn="tl"/>
                </a:blipFill>
              </a:rPr>
              <a:t>P.E</a:t>
            </a:r>
            <a:r>
              <a:rPr lang="hr-HR" dirty="0" smtClean="0">
                <a:blipFill>
                  <a:blip r:embed="rId2"/>
                  <a:tile tx="0" ty="0" sx="100000" sy="100000" flip="none" algn="tl"/>
                </a:blipFill>
              </a:rPr>
              <a:t>. I </a:t>
            </a:r>
            <a:r>
              <a:rPr lang="hr-HR" dirty="0" err="1" smtClean="0">
                <a:blipFill>
                  <a:blip r:embed="rId2"/>
                  <a:tile tx="0" ty="0" sx="100000" sy="100000" flip="none" algn="tl"/>
                </a:blipFill>
              </a:rPr>
              <a:t>have</a:t>
            </a:r>
            <a:r>
              <a:rPr lang="hr-HR" dirty="0" smtClean="0">
                <a:blipFill>
                  <a:blip r:embed="rId2"/>
                  <a:tile tx="0" ty="0" sx="100000" sy="100000" flip="none" algn="tl"/>
                </a:blipFill>
              </a:rPr>
              <a:t> one brother </a:t>
            </a:r>
            <a:r>
              <a:rPr lang="hr-HR" dirty="0" err="1" smtClean="0">
                <a:blipFill>
                  <a:blip r:embed="rId2"/>
                  <a:tile tx="0" ty="0" sx="100000" sy="100000" flip="none" algn="tl"/>
                </a:blipFill>
              </a:rPr>
              <a:t>Mihael.My</a:t>
            </a:r>
            <a:r>
              <a:rPr lang="hr-HR" dirty="0" smtClean="0">
                <a:blipFill>
                  <a:blip r:embed="rId2"/>
                  <a:tile tx="0" ty="0" sx="100000" sy="100000" flip="none" algn="tl"/>
                </a:blipFill>
              </a:rPr>
              <a:t> </a:t>
            </a:r>
            <a:r>
              <a:rPr lang="hr-HR" dirty="0" err="1" smtClean="0">
                <a:blipFill>
                  <a:blip r:embed="rId2"/>
                  <a:tile tx="0" ty="0" sx="100000" sy="100000" flip="none" algn="tl"/>
                </a:blipFill>
              </a:rPr>
              <a:t>favourite</a:t>
            </a:r>
            <a:r>
              <a:rPr lang="hr-HR" dirty="0" smtClean="0">
                <a:blipFill>
                  <a:blip r:embed="rId2"/>
                  <a:tile tx="0" ty="0" sx="100000" sy="100000" flip="none" algn="tl"/>
                </a:blipFill>
              </a:rPr>
              <a:t> </a:t>
            </a:r>
            <a:r>
              <a:rPr lang="hr-HR" dirty="0" err="1" smtClean="0">
                <a:blipFill>
                  <a:blip r:embed="rId2"/>
                  <a:tile tx="0" ty="0" sx="100000" sy="100000" flip="none" algn="tl"/>
                </a:blipFill>
              </a:rPr>
              <a:t>color</a:t>
            </a:r>
            <a:r>
              <a:rPr lang="hr-HR" dirty="0" smtClean="0">
                <a:blipFill>
                  <a:blip r:embed="rId2"/>
                  <a:tile tx="0" ty="0" sx="100000" sy="100000" flip="none" algn="tl"/>
                </a:blipFill>
              </a:rPr>
              <a:t> is </a:t>
            </a:r>
            <a:r>
              <a:rPr lang="hr-HR" dirty="0" err="1" smtClean="0">
                <a:blipFill>
                  <a:blip r:embed="rId2"/>
                  <a:tile tx="0" ty="0" sx="100000" sy="100000" flip="none" algn="tl"/>
                </a:blipFill>
              </a:rPr>
              <a:t>purple</a:t>
            </a:r>
            <a:r>
              <a:rPr lang="hr-HR" dirty="0" smtClean="0">
                <a:blipFill>
                  <a:blip r:embed="rId2"/>
                  <a:tile tx="0" ty="0" sx="100000" sy="100000" flip="none" algn="tl"/>
                </a:blipFill>
              </a:rPr>
              <a:t>. </a:t>
            </a:r>
            <a:r>
              <a:rPr lang="hr-HR" dirty="0" err="1" smtClean="0">
                <a:blipFill>
                  <a:blip r:embed="rId2"/>
                  <a:tile tx="0" ty="0" sx="100000" sy="100000" flip="none" algn="tl"/>
                </a:blipFill>
              </a:rPr>
              <a:t>My</a:t>
            </a:r>
            <a:r>
              <a:rPr lang="hr-HR" dirty="0" smtClean="0">
                <a:blipFill>
                  <a:blip r:embed="rId2"/>
                  <a:tile tx="0" ty="0" sx="100000" sy="100000" flip="none" algn="tl"/>
                </a:blipFill>
              </a:rPr>
              <a:t> best </a:t>
            </a:r>
            <a:r>
              <a:rPr lang="hr-HR" dirty="0" err="1" smtClean="0">
                <a:blipFill>
                  <a:blip r:embed="rId2"/>
                  <a:tile tx="0" ty="0" sx="100000" sy="100000" flip="none" algn="tl"/>
                </a:blipFill>
              </a:rPr>
              <a:t>friend</a:t>
            </a:r>
            <a:r>
              <a:rPr lang="hr-HR" dirty="0" smtClean="0">
                <a:blipFill>
                  <a:blip r:embed="rId2"/>
                  <a:tile tx="0" ty="0" sx="100000" sy="100000" flip="none" algn="tl"/>
                </a:blipFill>
              </a:rPr>
              <a:t> is Lea. She has got wavy brown hair. </a:t>
            </a:r>
            <a:r>
              <a:rPr lang="hr-HR" dirty="0" err="1" smtClean="0">
                <a:blipFill>
                  <a:blip r:embed="rId2"/>
                  <a:tile tx="0" ty="0" sx="100000" sy="100000" flip="none" algn="tl"/>
                </a:blipFill>
              </a:rPr>
              <a:t>She</a:t>
            </a:r>
            <a:r>
              <a:rPr lang="hr-HR" dirty="0" smtClean="0">
                <a:blipFill>
                  <a:blip r:embed="rId2"/>
                  <a:tile tx="0" ty="0" sx="100000" sy="100000" flip="none" algn="tl"/>
                </a:blipFill>
              </a:rPr>
              <a:t> is </a:t>
            </a:r>
            <a:r>
              <a:rPr lang="hr-HR" dirty="0" err="1" smtClean="0">
                <a:blipFill>
                  <a:blip r:embed="rId2"/>
                  <a:tile tx="0" ty="0" sx="100000" sy="100000" flip="none" algn="tl"/>
                </a:blipFill>
              </a:rPr>
              <a:t>good</a:t>
            </a:r>
            <a:r>
              <a:rPr lang="hr-HR" dirty="0" smtClean="0">
                <a:blipFill>
                  <a:blip r:embed="rId2"/>
                  <a:tile tx="0" ty="0" sx="100000" sy="100000" flip="none" algn="tl"/>
                </a:blipFill>
              </a:rPr>
              <a:t> at </a:t>
            </a:r>
            <a:r>
              <a:rPr lang="hr-HR" dirty="0" err="1" smtClean="0">
                <a:blipFill>
                  <a:blip r:embed="rId2"/>
                  <a:tile tx="0" ty="0" sx="100000" sy="100000" flip="none" algn="tl"/>
                </a:blipFill>
              </a:rPr>
              <a:t>P.E</a:t>
            </a:r>
            <a:r>
              <a:rPr lang="hr-HR" dirty="0" smtClean="0">
                <a:blipFill>
                  <a:blip r:embed="rId2"/>
                  <a:tile tx="0" ty="0" sx="100000" sy="100000" flip="none" algn="tl"/>
                </a:blipFill>
              </a:rPr>
              <a:t>. </a:t>
            </a:r>
            <a:r>
              <a:rPr lang="hr-HR" dirty="0" err="1" smtClean="0">
                <a:blipFill>
                  <a:blip r:embed="rId2"/>
                  <a:tile tx="0" ty="0" sx="100000" sy="100000" flip="none" algn="tl"/>
                </a:blipFill>
              </a:rPr>
              <a:t>and</a:t>
            </a:r>
            <a:r>
              <a:rPr lang="hr-HR" dirty="0" smtClean="0">
                <a:blipFill>
                  <a:blip r:embed="rId2"/>
                  <a:tile tx="0" ty="0" sx="100000" sy="100000" flip="none" algn="tl"/>
                </a:blipFill>
              </a:rPr>
              <a:t> </a:t>
            </a:r>
            <a:r>
              <a:rPr lang="hr-HR" dirty="0" err="1" smtClean="0">
                <a:blipFill>
                  <a:blip r:embed="rId2"/>
                  <a:tile tx="0" ty="0" sx="100000" sy="100000" flip="none" algn="tl"/>
                </a:blipFill>
              </a:rPr>
              <a:t>maths</a:t>
            </a:r>
            <a:r>
              <a:rPr lang="hr-HR" dirty="0" smtClean="0">
                <a:blipFill>
                  <a:blip r:embed="rId2"/>
                  <a:tile tx="0" ty="0" sx="100000" sy="100000" flip="none" algn="tl"/>
                </a:blipFill>
              </a:rPr>
              <a:t>. </a:t>
            </a:r>
          </a:p>
          <a:p>
            <a:r>
              <a:rPr lang="hr-HR" dirty="0" err="1" smtClean="0">
                <a:blipFill>
                  <a:blip r:embed="rId2"/>
                  <a:tile tx="0" ty="0" sx="100000" sy="100000" flip="none" algn="tl"/>
                </a:blipFill>
              </a:rPr>
              <a:t>Greetings</a:t>
            </a:r>
            <a:r>
              <a:rPr lang="hr-HR" dirty="0" smtClean="0">
                <a:blipFill>
                  <a:blip r:embed="rId2"/>
                  <a:tile tx="0" ty="0" sx="100000" sy="100000" flip="none" algn="tl"/>
                </a:blipFill>
              </a:rPr>
              <a:t> </a:t>
            </a:r>
            <a:r>
              <a:rPr lang="hr-HR" dirty="0" err="1" smtClean="0">
                <a:blipFill>
                  <a:blip r:embed="rId2"/>
                  <a:tile tx="0" ty="0" sx="100000" sy="100000" flip="none" algn="tl"/>
                </a:blipFill>
              </a:rPr>
              <a:t>from</a:t>
            </a:r>
            <a:r>
              <a:rPr lang="hr-HR" dirty="0" smtClean="0">
                <a:blipFill>
                  <a:blip r:embed="rId2"/>
                  <a:tile tx="0" ty="0" sx="100000" sy="100000" flip="none" algn="tl"/>
                </a:blipFill>
              </a:rPr>
              <a:t> Marta! </a:t>
            </a:r>
            <a:r>
              <a:rPr lang="hr-HR" dirty="0" smtClean="0">
                <a:blipFill>
                  <a:blip r:embed="rId2"/>
                  <a:tile tx="0" ty="0" sx="100000" sy="100000" flip="none" algn="tl"/>
                </a:blipFill>
                <a:sym typeface="Wingdings" pitchFamily="2" charset="2"/>
              </a:rPr>
              <a:t></a:t>
            </a:r>
            <a:endParaRPr lang="hr-HR" dirty="0" smtClean="0">
              <a:blipFill>
                <a:blip r:embed="rId2"/>
                <a:tile tx="0" ty="0" sx="100000" sy="100000" flip="none" algn="tl"/>
              </a:blipFill>
            </a:endParaRPr>
          </a:p>
        </p:txBody>
      </p:sp>
      <p:sp>
        <p:nvSpPr>
          <p:cNvPr id="3" name="Naslov 2"/>
          <p:cNvSpPr>
            <a:spLocks noGrp="1"/>
          </p:cNvSpPr>
          <p:nvPr>
            <p:ph type="title"/>
          </p:nvPr>
        </p:nvSpPr>
        <p:spPr/>
        <p:txBody>
          <a:bodyPr/>
          <a:lstStyle/>
          <a:p>
            <a:r>
              <a:rPr lang="hr-HR" dirty="0" err="1" smtClean="0">
                <a:solidFill>
                  <a:srgbClr val="7030A0"/>
                </a:solidFill>
              </a:rPr>
              <a:t>Hallo</a:t>
            </a:r>
            <a:r>
              <a:rPr lang="hr-HR" dirty="0" smtClean="0">
                <a:solidFill>
                  <a:srgbClr val="7030A0"/>
                </a:solidFill>
              </a:rPr>
              <a:t>! </a:t>
            </a:r>
            <a:r>
              <a:rPr lang="hr-HR" dirty="0" smtClean="0">
                <a:solidFill>
                  <a:srgbClr val="7030A0"/>
                </a:solidFill>
                <a:sym typeface="Wingdings" pitchFamily="2" charset="2"/>
              </a:rPr>
              <a:t></a:t>
            </a:r>
            <a:endParaRPr lang="hr-HR" dirty="0">
              <a:solidFill>
                <a:srgbClr val="7030A0"/>
              </a:solidFill>
            </a:endParaRPr>
          </a:p>
        </p:txBody>
      </p:sp>
      <p:pic>
        <p:nvPicPr>
          <p:cNvPr id="4" name="Picture 3" descr="IMG_6416.JPG"/>
          <p:cNvPicPr>
            <a:picLocks noChangeAspect="1"/>
          </p:cNvPicPr>
          <p:nvPr/>
        </p:nvPicPr>
        <p:blipFill>
          <a:blip r:embed="rId3" cstate="print"/>
          <a:stretch>
            <a:fillRect/>
          </a:stretch>
        </p:blipFill>
        <p:spPr>
          <a:xfrm>
            <a:off x="3286116" y="214290"/>
            <a:ext cx="2357454" cy="178595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solidFill>
            <a:schemeClr val="accent1">
              <a:lumMod val="75000"/>
            </a:schemeClr>
          </a:solidFill>
        </p:spPr>
        <p:txBody>
          <a:bodyPr>
            <a:normAutofit/>
          </a:bodyPr>
          <a:lstStyle/>
          <a:p>
            <a:r>
              <a:rPr lang="hr-HR" smtClean="0"/>
              <a:t>                  hello</a:t>
            </a:r>
            <a:r>
              <a:rPr lang="hr-HR" dirty="0" smtClean="0"/>
              <a:t>!</a:t>
            </a:r>
            <a:endParaRPr lang="hr-HR" dirty="0"/>
          </a:p>
        </p:txBody>
      </p:sp>
      <p:sp>
        <p:nvSpPr>
          <p:cNvPr id="5" name="Rezervirano mjesto sadržaja 4"/>
          <p:cNvSpPr>
            <a:spLocks noGrp="1"/>
          </p:cNvSpPr>
          <p:nvPr>
            <p:ph idx="1"/>
          </p:nvPr>
        </p:nvSpPr>
        <p:spPr>
          <a:solidFill>
            <a:schemeClr val="accent1">
              <a:lumMod val="75000"/>
            </a:schemeClr>
          </a:solidFill>
        </p:spPr>
        <p:txBody>
          <a:bodyPr>
            <a:normAutofit/>
          </a:bodyPr>
          <a:lstStyle/>
          <a:p>
            <a:r>
              <a:rPr lang="hr-HR" dirty="0" err="1" smtClean="0">
                <a:solidFill>
                  <a:schemeClr val="tx2">
                    <a:lumMod val="60000"/>
                    <a:lumOff val="40000"/>
                  </a:schemeClr>
                </a:solidFill>
              </a:rPr>
              <a:t>My</a:t>
            </a:r>
            <a:r>
              <a:rPr lang="hr-HR" dirty="0" smtClean="0">
                <a:solidFill>
                  <a:schemeClr val="tx2">
                    <a:lumMod val="60000"/>
                    <a:lumOff val="40000"/>
                  </a:schemeClr>
                </a:solidFill>
              </a:rPr>
              <a:t> </a:t>
            </a:r>
            <a:r>
              <a:rPr lang="hr-HR" dirty="0" err="1" smtClean="0">
                <a:solidFill>
                  <a:schemeClr val="tx2">
                    <a:lumMod val="60000"/>
                    <a:lumOff val="40000"/>
                  </a:schemeClr>
                </a:solidFill>
              </a:rPr>
              <a:t>name</a:t>
            </a:r>
            <a:r>
              <a:rPr lang="hr-HR" dirty="0" smtClean="0">
                <a:solidFill>
                  <a:schemeClr val="tx2">
                    <a:lumMod val="60000"/>
                    <a:lumOff val="40000"/>
                  </a:schemeClr>
                </a:solidFill>
              </a:rPr>
              <a:t> is </a:t>
            </a:r>
            <a:r>
              <a:rPr lang="hr-HR" dirty="0" err="1" smtClean="0">
                <a:solidFill>
                  <a:schemeClr val="tx2">
                    <a:lumMod val="60000"/>
                    <a:lumOff val="40000"/>
                  </a:schemeClr>
                </a:solidFill>
              </a:rPr>
              <a:t>Ema.I</a:t>
            </a:r>
            <a:r>
              <a:rPr lang="hr-HR" dirty="0" smtClean="0">
                <a:solidFill>
                  <a:schemeClr val="tx2">
                    <a:lumMod val="60000"/>
                    <a:lumOff val="40000"/>
                  </a:schemeClr>
                </a:solidFill>
              </a:rPr>
              <a:t>’m 11 </a:t>
            </a:r>
            <a:r>
              <a:rPr lang="hr-HR" dirty="0" err="1" smtClean="0">
                <a:solidFill>
                  <a:schemeClr val="tx2">
                    <a:lumMod val="60000"/>
                    <a:lumOff val="40000"/>
                  </a:schemeClr>
                </a:solidFill>
              </a:rPr>
              <a:t>years</a:t>
            </a:r>
            <a:r>
              <a:rPr lang="hr-HR" dirty="0" smtClean="0">
                <a:solidFill>
                  <a:schemeClr val="tx2">
                    <a:lumMod val="60000"/>
                    <a:lumOff val="40000"/>
                  </a:schemeClr>
                </a:solidFill>
              </a:rPr>
              <a:t> old.   </a:t>
            </a:r>
          </a:p>
          <a:p>
            <a:r>
              <a:rPr lang="hr-HR" dirty="0" smtClean="0">
                <a:solidFill>
                  <a:schemeClr val="tx2">
                    <a:lumMod val="60000"/>
                    <a:lumOff val="40000"/>
                  </a:schemeClr>
                </a:solidFill>
              </a:rPr>
              <a:t>I live </a:t>
            </a:r>
            <a:r>
              <a:rPr lang="hr-HR" dirty="0" err="1" smtClean="0">
                <a:solidFill>
                  <a:schemeClr val="tx2">
                    <a:lumMod val="60000"/>
                    <a:lumOff val="40000"/>
                  </a:schemeClr>
                </a:solidFill>
              </a:rPr>
              <a:t>in</a:t>
            </a:r>
            <a:r>
              <a:rPr lang="hr-HR" dirty="0" smtClean="0">
                <a:solidFill>
                  <a:schemeClr val="tx2">
                    <a:lumMod val="60000"/>
                    <a:lumOff val="40000"/>
                  </a:schemeClr>
                </a:solidFill>
              </a:rPr>
              <a:t> </a:t>
            </a:r>
            <a:r>
              <a:rPr lang="hr-HR" dirty="0" err="1" smtClean="0">
                <a:solidFill>
                  <a:schemeClr val="tx2">
                    <a:lumMod val="60000"/>
                    <a:lumOff val="40000"/>
                  </a:schemeClr>
                </a:solidFill>
              </a:rPr>
              <a:t>Beretinec</a:t>
            </a:r>
            <a:r>
              <a:rPr lang="hr-HR" dirty="0" smtClean="0">
                <a:solidFill>
                  <a:schemeClr val="tx2">
                    <a:lumMod val="60000"/>
                    <a:lumOff val="40000"/>
                  </a:schemeClr>
                </a:solidFill>
              </a:rPr>
              <a:t>,Croatia. &lt;3</a:t>
            </a:r>
          </a:p>
          <a:p>
            <a:r>
              <a:rPr lang="hr-HR" dirty="0" err="1" smtClean="0">
                <a:solidFill>
                  <a:schemeClr val="tx2">
                    <a:lumMod val="60000"/>
                    <a:lumOff val="40000"/>
                  </a:schemeClr>
                </a:solidFill>
              </a:rPr>
              <a:t>My</a:t>
            </a:r>
            <a:r>
              <a:rPr lang="hr-HR" dirty="0" smtClean="0">
                <a:solidFill>
                  <a:schemeClr val="tx2">
                    <a:lumMod val="60000"/>
                    <a:lumOff val="40000"/>
                  </a:schemeClr>
                </a:solidFill>
              </a:rPr>
              <a:t> </a:t>
            </a:r>
            <a:r>
              <a:rPr lang="hr-HR" dirty="0" err="1" smtClean="0">
                <a:solidFill>
                  <a:schemeClr val="tx2">
                    <a:lumMod val="60000"/>
                    <a:lumOff val="40000"/>
                  </a:schemeClr>
                </a:solidFill>
              </a:rPr>
              <a:t>favourite</a:t>
            </a:r>
            <a:r>
              <a:rPr lang="hr-HR" dirty="0" smtClean="0">
                <a:solidFill>
                  <a:schemeClr val="tx2">
                    <a:lumMod val="60000"/>
                    <a:lumOff val="40000"/>
                  </a:schemeClr>
                </a:solidFill>
              </a:rPr>
              <a:t> </a:t>
            </a:r>
            <a:r>
              <a:rPr lang="hr-HR" dirty="0" err="1" smtClean="0">
                <a:solidFill>
                  <a:schemeClr val="tx2">
                    <a:lumMod val="60000"/>
                    <a:lumOff val="40000"/>
                  </a:schemeClr>
                </a:solidFill>
              </a:rPr>
              <a:t>subjects</a:t>
            </a:r>
            <a:r>
              <a:rPr lang="hr-HR" dirty="0" smtClean="0">
                <a:solidFill>
                  <a:schemeClr val="tx2">
                    <a:lumMod val="60000"/>
                    <a:lumOff val="40000"/>
                  </a:schemeClr>
                </a:solidFill>
              </a:rPr>
              <a:t> are </a:t>
            </a:r>
            <a:r>
              <a:rPr lang="hr-HR" dirty="0" err="1" smtClean="0">
                <a:solidFill>
                  <a:schemeClr val="tx2">
                    <a:lumMod val="60000"/>
                    <a:lumOff val="40000"/>
                  </a:schemeClr>
                </a:solidFill>
              </a:rPr>
              <a:t>geography</a:t>
            </a:r>
            <a:r>
              <a:rPr lang="hr-HR" dirty="0" smtClean="0">
                <a:solidFill>
                  <a:schemeClr val="tx2">
                    <a:lumMod val="60000"/>
                    <a:lumOff val="40000"/>
                  </a:schemeClr>
                </a:solidFill>
              </a:rPr>
              <a:t> </a:t>
            </a:r>
            <a:r>
              <a:rPr lang="hr-HR" dirty="0" err="1" smtClean="0">
                <a:solidFill>
                  <a:schemeClr val="tx2">
                    <a:lumMod val="60000"/>
                    <a:lumOff val="40000"/>
                  </a:schemeClr>
                </a:solidFill>
              </a:rPr>
              <a:t>and</a:t>
            </a:r>
            <a:r>
              <a:rPr lang="hr-HR" dirty="0" smtClean="0">
                <a:solidFill>
                  <a:schemeClr val="tx2">
                    <a:lumMod val="60000"/>
                    <a:lumOff val="40000"/>
                  </a:schemeClr>
                </a:solidFill>
              </a:rPr>
              <a:t> </a:t>
            </a:r>
            <a:r>
              <a:rPr lang="hr-HR" dirty="0" err="1" smtClean="0">
                <a:solidFill>
                  <a:schemeClr val="tx2">
                    <a:lumMod val="60000"/>
                    <a:lumOff val="40000"/>
                  </a:schemeClr>
                </a:solidFill>
              </a:rPr>
              <a:t>history</a:t>
            </a:r>
            <a:r>
              <a:rPr lang="hr-HR" dirty="0" smtClean="0">
                <a:solidFill>
                  <a:schemeClr val="tx2">
                    <a:lumMod val="60000"/>
                    <a:lumOff val="40000"/>
                  </a:schemeClr>
                </a:solidFill>
              </a:rPr>
              <a:t>.</a:t>
            </a:r>
          </a:p>
          <a:p>
            <a:r>
              <a:rPr lang="hr-HR" dirty="0" smtClean="0">
                <a:solidFill>
                  <a:schemeClr val="tx2">
                    <a:lumMod val="60000"/>
                    <a:lumOff val="40000"/>
                  </a:schemeClr>
                </a:solidFill>
              </a:rPr>
              <a:t>My least favourite subject is Croatian</a:t>
            </a:r>
            <a:r>
              <a:rPr lang="hr-HR" dirty="0" smtClean="0">
                <a:solidFill>
                  <a:schemeClr val="tx2">
                    <a:lumMod val="40000"/>
                    <a:lumOff val="60000"/>
                  </a:schemeClr>
                </a:solidFill>
              </a:rPr>
              <a:t>.</a:t>
            </a:r>
          </a:p>
          <a:p>
            <a:r>
              <a:rPr lang="hr-HR" dirty="0" smtClean="0">
                <a:solidFill>
                  <a:schemeClr val="tx2">
                    <a:lumMod val="60000"/>
                    <a:lumOff val="40000"/>
                  </a:schemeClr>
                </a:solidFill>
              </a:rPr>
              <a:t>My best friend is Sara. She is cool and funny</a:t>
            </a:r>
            <a:r>
              <a:rPr lang="hr-HR" dirty="0" smtClean="0">
                <a:solidFill>
                  <a:schemeClr val="tx2">
                    <a:lumMod val="40000"/>
                    <a:lumOff val="60000"/>
                  </a:schemeClr>
                </a:solidFill>
              </a:rPr>
              <a:t>.</a:t>
            </a:r>
          </a:p>
          <a:p>
            <a:pPr>
              <a:buNone/>
            </a:pPr>
            <a:endParaRPr lang="hr-HR" dirty="0" smtClean="0">
              <a:solidFill>
                <a:schemeClr val="tx2">
                  <a:lumMod val="40000"/>
                  <a:lumOff val="60000"/>
                </a:schemeClr>
              </a:solidFill>
            </a:endParaRPr>
          </a:p>
          <a:p>
            <a:pPr>
              <a:buNone/>
            </a:pPr>
            <a:endParaRPr lang="hr-HR" dirty="0" smtClean="0">
              <a:solidFill>
                <a:schemeClr val="tx2">
                  <a:lumMod val="40000"/>
                  <a:lumOff val="60000"/>
                </a:schemeClr>
              </a:solidFill>
            </a:endParaRPr>
          </a:p>
          <a:p>
            <a:pPr>
              <a:buNone/>
            </a:pPr>
            <a:r>
              <a:rPr lang="hr-HR" dirty="0" smtClean="0">
                <a:solidFill>
                  <a:schemeClr val="accent4">
                    <a:lumMod val="60000"/>
                    <a:lumOff val="40000"/>
                  </a:schemeClr>
                </a:solidFill>
              </a:rPr>
              <a:t>      </a:t>
            </a:r>
            <a:r>
              <a:rPr lang="hr-HR" dirty="0" smtClean="0">
                <a:solidFill>
                  <a:schemeClr val="accent4">
                    <a:lumMod val="60000"/>
                    <a:lumOff val="40000"/>
                  </a:schemeClr>
                </a:solidFill>
                <a:sym typeface="Wingdings" pitchFamily="2" charset="2"/>
              </a:rPr>
              <a:t>  </a:t>
            </a:r>
            <a:endParaRPr lang="hr-HR" dirty="0" smtClean="0">
              <a:solidFill>
                <a:schemeClr val="accent4">
                  <a:lumMod val="60000"/>
                  <a:lumOff val="40000"/>
                </a:schemeClr>
              </a:solidFill>
            </a:endParaRPr>
          </a:p>
        </p:txBody>
      </p:sp>
      <p:pic>
        <p:nvPicPr>
          <p:cNvPr id="6" name="Picture 5" descr="IMG_6421.JPG"/>
          <p:cNvPicPr>
            <a:picLocks noChangeAspect="1"/>
          </p:cNvPicPr>
          <p:nvPr/>
        </p:nvPicPr>
        <p:blipFill>
          <a:blip r:embed="rId3" cstate="print"/>
          <a:stretch>
            <a:fillRect/>
          </a:stretch>
        </p:blipFill>
        <p:spPr>
          <a:xfrm>
            <a:off x="4786314" y="3857628"/>
            <a:ext cx="2714644" cy="221455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357158" y="274638"/>
            <a:ext cx="7567642" cy="1143000"/>
          </a:xfrm>
        </p:spPr>
        <p:style>
          <a:lnRef idx="1">
            <a:schemeClr val="dk1"/>
          </a:lnRef>
          <a:fillRef idx="2">
            <a:schemeClr val="dk1"/>
          </a:fillRef>
          <a:effectRef idx="1">
            <a:schemeClr val="dk1"/>
          </a:effectRef>
          <a:fontRef idx="minor">
            <a:schemeClr val="dk1"/>
          </a:fontRef>
        </p:style>
        <p:txBody>
          <a:bodyPr>
            <a:normAutofit/>
          </a:bodyPr>
          <a:lstStyle/>
          <a:p>
            <a:r>
              <a:rPr lang="hr-HR" dirty="0" err="1" smtClean="0"/>
              <a:t>Hello</a:t>
            </a:r>
            <a:r>
              <a:rPr lang="hr-HR" dirty="0" smtClean="0"/>
              <a:t>!</a:t>
            </a:r>
            <a:endParaRPr lang="hr-HR" dirty="0"/>
          </a:p>
        </p:txBody>
      </p:sp>
      <p:sp>
        <p:nvSpPr>
          <p:cNvPr id="5" name="Rezervirano mjesto sadržaja 4"/>
          <p:cNvSpPr>
            <a:spLocks noGrp="1"/>
          </p:cNvSpPr>
          <p:nvPr>
            <p:ph idx="1"/>
          </p:nvPr>
        </p:nvSpPr>
        <p:spPr>
          <a:xfrm>
            <a:off x="395536" y="1412776"/>
            <a:ext cx="7534050" cy="4525963"/>
          </a:xfrm>
        </p:spPr>
        <p:style>
          <a:lnRef idx="1">
            <a:schemeClr val="dk1"/>
          </a:lnRef>
          <a:fillRef idx="2">
            <a:schemeClr val="dk1"/>
          </a:fillRef>
          <a:effectRef idx="1">
            <a:schemeClr val="dk1"/>
          </a:effectRef>
          <a:fontRef idx="minor">
            <a:schemeClr val="dk1"/>
          </a:fontRef>
        </p:style>
        <p:txBody>
          <a:bodyPr/>
          <a:lstStyle/>
          <a:p>
            <a:r>
              <a:rPr lang="hr-HR" dirty="0" err="1">
                <a:solidFill>
                  <a:srgbClr val="FF0000"/>
                </a:solidFill>
              </a:rPr>
              <a:t>My</a:t>
            </a:r>
            <a:r>
              <a:rPr lang="hr-HR" dirty="0">
                <a:solidFill>
                  <a:srgbClr val="FF0000"/>
                </a:solidFill>
              </a:rPr>
              <a:t> </a:t>
            </a:r>
            <a:r>
              <a:rPr lang="hr-HR" dirty="0" err="1">
                <a:solidFill>
                  <a:srgbClr val="FF0000"/>
                </a:solidFill>
              </a:rPr>
              <a:t>name</a:t>
            </a:r>
            <a:r>
              <a:rPr lang="hr-HR" dirty="0">
                <a:solidFill>
                  <a:srgbClr val="FF0000"/>
                </a:solidFill>
              </a:rPr>
              <a:t> is </a:t>
            </a:r>
            <a:r>
              <a:rPr lang="hr-HR" dirty="0" err="1">
                <a:solidFill>
                  <a:srgbClr val="FF0000"/>
                </a:solidFill>
              </a:rPr>
              <a:t>Manuel</a:t>
            </a:r>
            <a:r>
              <a:rPr lang="hr-HR" dirty="0">
                <a:solidFill>
                  <a:srgbClr val="FF0000"/>
                </a:solidFill>
              </a:rPr>
              <a:t>. I live in Seketin.My </a:t>
            </a:r>
            <a:r>
              <a:rPr lang="hr-HR" dirty="0" smtClean="0">
                <a:solidFill>
                  <a:srgbClr val="FF0000"/>
                </a:solidFill>
              </a:rPr>
              <a:t>favoruite subjects are Geography,P.E,ART. I am ten and a half. I’VE got green </a:t>
            </a:r>
            <a:r>
              <a:rPr lang="hr-HR" dirty="0" err="1" smtClean="0">
                <a:solidFill>
                  <a:srgbClr val="FF0000"/>
                </a:solidFill>
              </a:rPr>
              <a:t>eyes</a:t>
            </a:r>
            <a:r>
              <a:rPr lang="hr-HR" dirty="0" smtClean="0">
                <a:solidFill>
                  <a:srgbClr val="FF0000"/>
                </a:solidFill>
              </a:rPr>
              <a:t>. </a:t>
            </a:r>
            <a:r>
              <a:rPr lang="hr-HR" dirty="0" err="1" smtClean="0">
                <a:solidFill>
                  <a:srgbClr val="FF0000"/>
                </a:solidFill>
              </a:rPr>
              <a:t>My</a:t>
            </a:r>
            <a:r>
              <a:rPr lang="hr-HR" dirty="0" smtClean="0">
                <a:solidFill>
                  <a:srgbClr val="FF0000"/>
                </a:solidFill>
              </a:rPr>
              <a:t> best </a:t>
            </a:r>
            <a:r>
              <a:rPr lang="hr-HR" dirty="0" err="1" smtClean="0">
                <a:solidFill>
                  <a:srgbClr val="FF0000"/>
                </a:solidFill>
              </a:rPr>
              <a:t>friends</a:t>
            </a:r>
            <a:r>
              <a:rPr lang="hr-HR" dirty="0" smtClean="0">
                <a:solidFill>
                  <a:srgbClr val="FF0000"/>
                </a:solidFill>
              </a:rPr>
              <a:t> are Stjepan </a:t>
            </a:r>
            <a:r>
              <a:rPr lang="hr-HR" dirty="0" err="1" smtClean="0">
                <a:solidFill>
                  <a:srgbClr val="FF0000"/>
                </a:solidFill>
              </a:rPr>
              <a:t>und</a:t>
            </a:r>
            <a:r>
              <a:rPr lang="hr-HR" dirty="0" smtClean="0">
                <a:solidFill>
                  <a:srgbClr val="FF0000"/>
                </a:solidFill>
              </a:rPr>
              <a:t> </a:t>
            </a:r>
            <a:r>
              <a:rPr lang="hr-HR" dirty="0" err="1">
                <a:solidFill>
                  <a:srgbClr val="FF0000"/>
                </a:solidFill>
              </a:rPr>
              <a:t>T</a:t>
            </a:r>
            <a:r>
              <a:rPr lang="hr-HR" dirty="0" err="1" smtClean="0">
                <a:solidFill>
                  <a:srgbClr val="FF0000"/>
                </a:solidFill>
              </a:rPr>
              <a:t>eo.I</a:t>
            </a:r>
            <a:r>
              <a:rPr lang="hr-HR" dirty="0" smtClean="0">
                <a:solidFill>
                  <a:srgbClr val="FF0000"/>
                </a:solidFill>
              </a:rPr>
              <a:t> am </a:t>
            </a:r>
            <a:r>
              <a:rPr lang="hr-HR" dirty="0" err="1" smtClean="0">
                <a:solidFill>
                  <a:srgbClr val="FF0000"/>
                </a:solidFill>
              </a:rPr>
              <a:t>tall</a:t>
            </a:r>
            <a:r>
              <a:rPr lang="hr-HR" dirty="0" smtClean="0">
                <a:solidFill>
                  <a:srgbClr val="FF0000"/>
                </a:solidFill>
              </a:rPr>
              <a:t>.  </a:t>
            </a:r>
            <a:endParaRPr lang="hr-HR" dirty="0">
              <a:solidFill>
                <a:srgbClr val="FF0000"/>
              </a:solidFill>
            </a:endParaRPr>
          </a:p>
        </p:txBody>
      </p:sp>
      <p:pic>
        <p:nvPicPr>
          <p:cNvPr id="6" name="Picture 5" descr="IMG_6412.JPG"/>
          <p:cNvPicPr>
            <a:picLocks noChangeAspect="1"/>
          </p:cNvPicPr>
          <p:nvPr/>
        </p:nvPicPr>
        <p:blipFill>
          <a:blip r:embed="rId2" cstate="print"/>
          <a:stretch>
            <a:fillRect/>
          </a:stretch>
        </p:blipFill>
        <p:spPr>
          <a:xfrm>
            <a:off x="4714876" y="3357562"/>
            <a:ext cx="2857488" cy="221455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lstStyle/>
          <a:p>
            <a:r>
              <a:rPr lang="hr-HR" sz="4800" dirty="0" err="1" smtClean="0"/>
              <a:t>Hello</a:t>
            </a:r>
            <a:r>
              <a:rPr lang="hr-HR" dirty="0" smtClean="0"/>
              <a:t> </a:t>
            </a:r>
            <a:endParaRPr lang="hr-HR" dirty="0"/>
          </a:p>
        </p:txBody>
      </p:sp>
      <p:sp>
        <p:nvSpPr>
          <p:cNvPr id="5" name="Rezervirano mjesto sadržaja 4"/>
          <p:cNvSpPr>
            <a:spLocks noGrp="1"/>
          </p:cNvSpPr>
          <p:nvPr>
            <p:ph idx="1"/>
          </p:nvPr>
        </p:nvSpPr>
        <p:spPr/>
        <p:txBody>
          <a:bodyPr/>
          <a:lstStyle/>
          <a:p>
            <a:r>
              <a:rPr lang="hr-HR" dirty="0" err="1" smtClean="0"/>
              <a:t>Our</a:t>
            </a:r>
            <a:r>
              <a:rPr lang="hr-HR" dirty="0" smtClean="0"/>
              <a:t> </a:t>
            </a:r>
            <a:r>
              <a:rPr lang="hr-HR" dirty="0" err="1" smtClean="0"/>
              <a:t>names</a:t>
            </a:r>
            <a:r>
              <a:rPr lang="hr-HR" dirty="0" smtClean="0"/>
              <a:t>  are  Teo  </a:t>
            </a:r>
            <a:r>
              <a:rPr lang="hr-HR" dirty="0" err="1" smtClean="0"/>
              <a:t>and</a:t>
            </a:r>
            <a:r>
              <a:rPr lang="hr-HR" dirty="0" smtClean="0"/>
              <a:t> Petra.</a:t>
            </a:r>
          </a:p>
          <a:p>
            <a:r>
              <a:rPr lang="hr-HR" dirty="0" err="1" smtClean="0"/>
              <a:t>We</a:t>
            </a:r>
            <a:r>
              <a:rPr lang="hr-HR" dirty="0" smtClean="0"/>
              <a:t> live </a:t>
            </a:r>
            <a:r>
              <a:rPr lang="hr-HR" dirty="0" err="1" smtClean="0"/>
              <a:t>in</a:t>
            </a:r>
            <a:r>
              <a:rPr lang="hr-HR" dirty="0" smtClean="0"/>
              <a:t> </a:t>
            </a:r>
            <a:r>
              <a:rPr lang="hr-HR" dirty="0" err="1" smtClean="0"/>
              <a:t>Beretinec</a:t>
            </a:r>
            <a:r>
              <a:rPr lang="hr-HR" dirty="0" smtClean="0"/>
              <a:t> </a:t>
            </a:r>
            <a:r>
              <a:rPr lang="hr-HR" dirty="0" err="1" smtClean="0"/>
              <a:t>and</a:t>
            </a:r>
            <a:r>
              <a:rPr lang="hr-HR" dirty="0" smtClean="0"/>
              <a:t> </a:t>
            </a:r>
            <a:r>
              <a:rPr lang="hr-HR" dirty="0" err="1" smtClean="0"/>
              <a:t>Doljan</a:t>
            </a:r>
            <a:r>
              <a:rPr lang="hr-HR" dirty="0" smtClean="0"/>
              <a:t> </a:t>
            </a:r>
            <a:r>
              <a:rPr lang="hr-HR" dirty="0" err="1" smtClean="0"/>
              <a:t>in</a:t>
            </a:r>
            <a:r>
              <a:rPr lang="hr-HR" dirty="0" smtClean="0"/>
              <a:t> Croatia.</a:t>
            </a:r>
          </a:p>
          <a:p>
            <a:r>
              <a:rPr lang="hr-HR" dirty="0" smtClean="0"/>
              <a:t>Our favorite school subject  is  ICT.</a:t>
            </a:r>
          </a:p>
          <a:p>
            <a:r>
              <a:rPr lang="hr-HR" dirty="0" smtClean="0"/>
              <a:t>Our least favorite school subjekt  is Croatian.</a:t>
            </a:r>
          </a:p>
          <a:p>
            <a:r>
              <a:rPr lang="hr-HR" dirty="0" err="1" smtClean="0"/>
              <a:t>Our</a:t>
            </a:r>
            <a:r>
              <a:rPr lang="hr-HR" dirty="0" smtClean="0"/>
              <a:t> favorite pet is a </a:t>
            </a:r>
            <a:r>
              <a:rPr lang="hr-HR" dirty="0" err="1" smtClean="0"/>
              <a:t>dog</a:t>
            </a:r>
            <a:r>
              <a:rPr lang="hr-HR" dirty="0" smtClean="0"/>
              <a:t>.</a:t>
            </a:r>
          </a:p>
          <a:p>
            <a:r>
              <a:rPr lang="hr-HR" dirty="0" smtClean="0"/>
              <a:t>We are  funny.</a:t>
            </a:r>
          </a:p>
          <a:p>
            <a:pPr>
              <a:buNone/>
            </a:pPr>
            <a:endParaRPr lang="hr-HR" dirty="0" smtClean="0"/>
          </a:p>
          <a:p>
            <a:endParaRPr lang="hr-HR" dirty="0"/>
          </a:p>
        </p:txBody>
      </p:sp>
      <p:pic>
        <p:nvPicPr>
          <p:cNvPr id="6" name="Picture 5" descr="IMG_6411.JPG"/>
          <p:cNvPicPr>
            <a:picLocks noChangeAspect="1"/>
          </p:cNvPicPr>
          <p:nvPr/>
        </p:nvPicPr>
        <p:blipFill>
          <a:blip r:embed="rId2" cstate="print"/>
          <a:stretch>
            <a:fillRect/>
          </a:stretch>
        </p:blipFill>
        <p:spPr>
          <a:xfrm>
            <a:off x="4000496" y="3786190"/>
            <a:ext cx="3857620" cy="2071678"/>
          </a:xfrm>
          <a:prstGeom prst="cloud">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132</TotalTime>
  <Words>924</Words>
  <Application>Microsoft Office PowerPoint</Application>
  <PresentationFormat>On-screen Show (4:3)</PresentationFormat>
  <Paragraphs>82</Paragraphs>
  <Slides>19</Slides>
  <Notes>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Oriel</vt:lpstr>
      <vt:lpstr>eTwinning Project: </vt:lpstr>
      <vt:lpstr>Hello!</vt:lpstr>
      <vt:lpstr>And now, let me introduce manfred’s hosts:</vt:lpstr>
      <vt:lpstr>And here’s what they have to say about themselves:</vt:lpstr>
      <vt:lpstr>!HeLLO! </vt:lpstr>
      <vt:lpstr>Hallo! </vt:lpstr>
      <vt:lpstr>                  hello!</vt:lpstr>
      <vt:lpstr>Hello!</vt:lpstr>
      <vt:lpstr>Hello </vt:lpstr>
      <vt:lpstr>Hello!</vt:lpstr>
      <vt:lpstr>Hello!</vt:lpstr>
      <vt:lpstr>                      HELLO!                           </vt:lpstr>
      <vt:lpstr> HELLO!!</vt:lpstr>
      <vt:lpstr>Hi</vt:lpstr>
      <vt:lpstr>Hi! </vt:lpstr>
      <vt:lpstr>Hi </vt:lpstr>
      <vt:lpstr>   </vt:lpstr>
      <vt:lpstr>My school is big! I have a lot of friends.They are cool, you have to see it.We are excited. I’ts great to write to you Manfred.  SAra</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eTwinning Project:</dc:title>
  <dc:creator>Lucija</dc:creator>
  <cp:lastModifiedBy>Lucija</cp:lastModifiedBy>
  <cp:revision>19</cp:revision>
  <dcterms:created xsi:type="dcterms:W3CDTF">2013-11-18T20:53:14Z</dcterms:created>
  <dcterms:modified xsi:type="dcterms:W3CDTF">2014-02-04T20:19:44Z</dcterms:modified>
</cp:coreProperties>
</file>