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66" r:id="rId5"/>
    <p:sldId id="261" r:id="rId6"/>
    <p:sldId id="262" r:id="rId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97" autoAdjust="0"/>
    <p:restoredTop sz="86368" autoAdjust="0"/>
  </p:normalViewPr>
  <p:slideViewPr>
    <p:cSldViewPr>
      <p:cViewPr varScale="1">
        <p:scale>
          <a:sx n="51" d="100"/>
          <a:sy n="51" d="100"/>
        </p:scale>
        <p:origin x="-8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7ED6-D192-4E0A-BE02-737E85FDF162}" type="datetimeFigureOut">
              <a:rPr lang="el-GR"/>
              <a:pPr>
                <a:defRPr/>
              </a:pPr>
              <a:t>10/3/2014</a:t>
            </a:fld>
            <a:endParaRPr lang="el-GR"/>
          </a:p>
        </p:txBody>
      </p:sp>
      <p:sp>
        <p:nvSpPr>
          <p:cNvPr id="5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D3E19-13A7-4F67-852C-D616765552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A6AB8-B11F-4F27-B926-62EBAE04FAFC}" type="datetimeFigureOut">
              <a:rPr lang="el-GR"/>
              <a:pPr>
                <a:defRPr/>
              </a:pPr>
              <a:t>10/3/2014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B0CE-FBDC-4D49-9EB3-22DA47F1AA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9A1A1-8CC1-4F9F-BC19-85FCB9EEFC88}" type="datetimeFigureOut">
              <a:rPr lang="el-GR"/>
              <a:pPr>
                <a:defRPr/>
              </a:pPr>
              <a:t>10/3/2014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EF7F3-359A-40E0-B031-472131FF62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FAC85-B635-404A-ADA5-A2AA83FE8AA2}" type="datetimeFigureOut">
              <a:rPr lang="el-GR"/>
              <a:pPr>
                <a:defRPr/>
              </a:pPr>
              <a:t>10/3/2014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D30D-23B1-4F8D-8130-004523B2F3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C442-5E4C-4CC2-865D-0204CC8F123E}" type="datetimeFigureOut">
              <a:rPr lang="el-GR"/>
              <a:pPr>
                <a:defRPr/>
              </a:pPr>
              <a:t>10/3/2014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B021D-CFBA-4A67-8EE9-CFD9000EC9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EDB26-7BCD-4FB6-8375-E8E35417AA75}" type="datetimeFigureOut">
              <a:rPr lang="el-GR"/>
              <a:pPr>
                <a:defRPr/>
              </a:pPr>
              <a:t>10/3/2014</a:t>
            </a:fld>
            <a:endParaRPr lang="el-GR"/>
          </a:p>
        </p:txBody>
      </p:sp>
      <p:sp>
        <p:nvSpPr>
          <p:cNvPr id="6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767F-0B1E-4A00-A79E-1BA75B8AA6E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61AD8-45B9-465C-9F3F-C3E08414FF5A}" type="datetimeFigureOut">
              <a:rPr lang="el-GR"/>
              <a:pPr>
                <a:defRPr/>
              </a:pPr>
              <a:t>10/3/2014</a:t>
            </a:fld>
            <a:endParaRPr lang="el-GR"/>
          </a:p>
        </p:txBody>
      </p:sp>
      <p:sp>
        <p:nvSpPr>
          <p:cNvPr id="8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80CF-B57D-401C-969C-DCB9D3CD08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53D8C-7B74-478B-B8CD-BA901D565512}" type="datetimeFigureOut">
              <a:rPr lang="el-GR"/>
              <a:pPr>
                <a:defRPr/>
              </a:pPr>
              <a:t>10/3/2014</a:t>
            </a:fld>
            <a:endParaRPr lang="el-GR"/>
          </a:p>
        </p:txBody>
      </p:sp>
      <p:sp>
        <p:nvSpPr>
          <p:cNvPr id="4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40F0-FDEA-4D44-978E-C97A9C285B1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03B5C-F51C-466A-9F4A-C405263493B9}" type="datetimeFigureOut">
              <a:rPr lang="el-GR"/>
              <a:pPr>
                <a:defRPr/>
              </a:pPr>
              <a:t>10/3/2014</a:t>
            </a:fld>
            <a:endParaRPr lang="el-GR"/>
          </a:p>
        </p:txBody>
      </p:sp>
      <p:sp>
        <p:nvSpPr>
          <p:cNvPr id="3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4CD0F-010D-4E32-88A8-868C8D7F63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36FF8-6CF6-4897-8A6F-60FA6CDA1296}" type="datetimeFigureOut">
              <a:rPr lang="el-GR"/>
              <a:pPr>
                <a:defRPr/>
              </a:pPr>
              <a:t>10/3/2014</a:t>
            </a:fld>
            <a:endParaRPr lang="el-GR"/>
          </a:p>
        </p:txBody>
      </p:sp>
      <p:sp>
        <p:nvSpPr>
          <p:cNvPr id="6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84CEE-D083-4F06-B695-6C84452541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Ψαλίδισμα και στρογγύλεμα μίας γωνίας του ορθογωνίου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- Ορθογώνιο τρίγωνο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9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CAB1A-D2B2-41E5-A15F-3CFD4E265586}" type="datetimeFigureOut">
              <a:rPr lang="el-GR"/>
              <a:pPr>
                <a:defRPr/>
              </a:pPr>
              <a:t>10/3/2014</a:t>
            </a:fld>
            <a:endParaRPr lang="el-GR"/>
          </a:p>
        </p:txBody>
      </p:sp>
      <p:sp>
        <p:nvSpPr>
          <p:cNvPr id="10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BA906-43B4-4DDA-B999-3A0D430ABB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9" name="29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8E63C6-5570-4690-A1E3-3EAEB2B72AE9}" type="datetimeFigureOut">
              <a:rPr lang="el-GR"/>
              <a:pPr>
                <a:defRPr/>
              </a:pPr>
              <a:t>10/3/2014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EF0194-8130-4735-8673-9682818089E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grpSp>
        <p:nvGrpSpPr>
          <p:cNvPr id="1033" name="1 - Ομάδα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71472" y="1857364"/>
            <a:ext cx="8280276" cy="235745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Manfred in Greece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Three days with </a:t>
            </a:r>
            <a:r>
              <a:rPr lang="en-US" dirty="0" err="1" smtClean="0">
                <a:latin typeface="Comic Sans MS" pitchFamily="66" charset="0"/>
              </a:rPr>
              <a:t>Kostantis</a:t>
            </a:r>
            <a:r>
              <a:rPr lang="en-US" dirty="0" smtClean="0">
                <a:latin typeface="Comic Sans MS" pitchFamily="66" charset="0"/>
              </a:rPr>
              <a:t> &amp; Nickolas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5643563"/>
            <a:ext cx="3395663" cy="1214437"/>
          </a:xfrm>
        </p:spPr>
        <p:txBody>
          <a:bodyPr>
            <a:normAutofit/>
          </a:bodyPr>
          <a:lstStyle/>
          <a:p>
            <a:pPr marR="0" algn="l">
              <a:lnSpc>
                <a:spcPct val="80000"/>
              </a:lnSpc>
            </a:pPr>
            <a:endParaRPr lang="en-US" sz="1600" smtClean="0"/>
          </a:p>
          <a:p>
            <a:pPr marR="0" algn="l">
              <a:lnSpc>
                <a:spcPct val="80000"/>
              </a:lnSpc>
            </a:pPr>
            <a:r>
              <a:rPr lang="en-US" sz="1500" smtClean="0">
                <a:latin typeface="Comic Sans MS" pitchFamily="66" charset="0"/>
              </a:rPr>
              <a:t>5</a:t>
            </a:r>
            <a:r>
              <a:rPr lang="en-US" sz="1500" baseline="30000" smtClean="0">
                <a:latin typeface="Comic Sans MS" pitchFamily="66" charset="0"/>
              </a:rPr>
              <a:t>th</a:t>
            </a:r>
            <a:r>
              <a:rPr lang="en-US" sz="1500" smtClean="0">
                <a:latin typeface="Comic Sans MS" pitchFamily="66" charset="0"/>
              </a:rPr>
              <a:t> Grade</a:t>
            </a:r>
          </a:p>
          <a:p>
            <a:pPr marR="0" algn="l">
              <a:lnSpc>
                <a:spcPct val="80000"/>
              </a:lnSpc>
            </a:pPr>
            <a:endParaRPr lang="en-US" sz="1500" smtClean="0">
              <a:latin typeface="Comic Sans MS" pitchFamily="66" charset="0"/>
            </a:endParaRPr>
          </a:p>
          <a:p>
            <a:pPr marR="0" algn="l">
              <a:lnSpc>
                <a:spcPct val="80000"/>
              </a:lnSpc>
            </a:pPr>
            <a:r>
              <a:rPr lang="en-US" sz="1500" smtClean="0">
                <a:latin typeface="Comic Sans MS" pitchFamily="66" charset="0"/>
              </a:rPr>
              <a:t>5</a:t>
            </a:r>
            <a:r>
              <a:rPr lang="en-US" sz="1500" baseline="30000" smtClean="0">
                <a:latin typeface="Comic Sans MS" pitchFamily="66" charset="0"/>
              </a:rPr>
              <a:t>th</a:t>
            </a:r>
            <a:r>
              <a:rPr lang="en-US" sz="1500" smtClean="0">
                <a:latin typeface="Comic Sans MS" pitchFamily="66" charset="0"/>
              </a:rPr>
              <a:t> Elementary School Of Volos, Greece</a:t>
            </a:r>
            <a:endParaRPr lang="el-GR" sz="15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4176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rgbClr val="FFC000"/>
                </a:solidFill>
                <a:latin typeface="Comic Sans MS" pitchFamily="66" charset="0"/>
              </a:rPr>
              <a:t>Manfred</a:t>
            </a:r>
            <a:r>
              <a:rPr lang="en-US" sz="3200" b="1" i="1" dirty="0" smtClean="0">
                <a:solidFill>
                  <a:srgbClr val="00B050"/>
                </a:solidFill>
                <a:latin typeface="Comic Sans MS" pitchFamily="66" charset="0"/>
              </a:rPr>
              <a:t>  likes  </a:t>
            </a: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eating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hr-HR" sz="3200" b="1" dirty="0" err="1" smtClean="0">
                <a:solidFill>
                  <a:srgbClr val="00B050"/>
                </a:solidFill>
                <a:latin typeface="Comic Sans MS" pitchFamily="66" charset="0"/>
              </a:rPr>
              <a:t>G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reek 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food.</a:t>
            </a:r>
            <a:b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Now he is eating breakfast in </a:t>
            </a:r>
            <a:r>
              <a:rPr lang="en-US" sz="3200" dirty="0" err="1" smtClean="0">
                <a:solidFill>
                  <a:srgbClr val="00B050"/>
                </a:solidFill>
                <a:latin typeface="Comic Sans MS" pitchFamily="66" charset="0"/>
              </a:rPr>
              <a:t>Kostantis</a:t>
            </a: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’ kitchen</a:t>
            </a:r>
            <a:endParaRPr lang="el-GR" sz="3200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4338" name="Picture 2" descr="D:\Τα έγγραφά μου\Οι εικόνες μου\paidia\paidia 2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1598613"/>
            <a:ext cx="4500562" cy="49561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smtClean="0">
                <a:solidFill>
                  <a:srgbClr val="FF0000"/>
                </a:solidFill>
                <a:latin typeface="Comic Sans MS" pitchFamily="66" charset="0"/>
              </a:rPr>
              <a:t>Manfred </a:t>
            </a:r>
            <a:r>
              <a:rPr lang="en-US" sz="3200" smtClean="0">
                <a:solidFill>
                  <a:srgbClr val="00B050"/>
                </a:solidFill>
                <a:latin typeface="Comic Sans MS" pitchFamily="66" charset="0"/>
              </a:rPr>
              <a:t>also likes </a:t>
            </a:r>
            <a:r>
              <a:rPr lang="en-US" sz="3200" u="sng" smtClean="0">
                <a:solidFill>
                  <a:srgbClr val="FFC000"/>
                </a:solidFill>
                <a:latin typeface="Comic Sans MS" pitchFamily="66" charset="0"/>
              </a:rPr>
              <a:t>walking.</a:t>
            </a:r>
            <a:br>
              <a:rPr lang="en-US" sz="3200" u="sng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en-US" sz="3200" smtClean="0">
                <a:solidFill>
                  <a:srgbClr val="FFC000"/>
                </a:solidFill>
                <a:latin typeface="Comic Sans MS" pitchFamily="66" charset="0"/>
              </a:rPr>
              <a:t>Here</a:t>
            </a:r>
            <a:r>
              <a:rPr lang="en-US" sz="3200" u="sng" smtClean="0">
                <a:solidFill>
                  <a:srgbClr val="FFC000"/>
                </a:solidFill>
                <a:latin typeface="Comic Sans MS" pitchFamily="66" charset="0"/>
              </a:rPr>
              <a:t> he is in a </a:t>
            </a:r>
            <a:r>
              <a:rPr lang="en-US" sz="3200" i="1" u="sng" smtClean="0">
                <a:solidFill>
                  <a:srgbClr val="FFC000"/>
                </a:solidFill>
                <a:latin typeface="Comic Sans MS" pitchFamily="66" charset="0"/>
              </a:rPr>
              <a:t>forest with Kostantis</a:t>
            </a:r>
            <a:endParaRPr lang="el-GR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 descr="D:\Τα έγγραφά μου\Οι εικόνες μου\paidia\paidia 2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785938"/>
            <a:ext cx="6481762" cy="4511675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Manfred &amp; Nick in Velouchi Mountain</a:t>
            </a:r>
            <a:br>
              <a:rPr lang="en-US" sz="3600" smtClean="0"/>
            </a:br>
            <a:r>
              <a:rPr lang="en-US" sz="3600" smtClean="0"/>
              <a:t>Manfred likes the fresh air…</a:t>
            </a:r>
            <a:endParaRPr lang="el-GR" sz="3600" smtClean="0"/>
          </a:p>
        </p:txBody>
      </p:sp>
      <p:pic>
        <p:nvPicPr>
          <p:cNvPr id="16386" name="Picture 2" descr="C:\Users\χρήστος\Desktop\i phone 0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Skiing with Manfred in Velouchi ski resort</a:t>
            </a:r>
            <a:br>
              <a:rPr lang="en-US" sz="3600" smtClean="0"/>
            </a:br>
            <a:r>
              <a:rPr lang="en-US" sz="3600" smtClean="0"/>
              <a:t>Manfred loves skiing!!!</a:t>
            </a:r>
            <a:endParaRPr lang="el-GR" sz="3600" smtClean="0"/>
          </a:p>
        </p:txBody>
      </p:sp>
      <p:pic>
        <p:nvPicPr>
          <p:cNvPr id="17410" name="Picture 2" descr="C:\Users\χρήστος\Pictures\2014-03-09 i phone\i phone 0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/>
          </a:p>
        </p:txBody>
      </p:sp>
      <p:sp>
        <p:nvSpPr>
          <p:cNvPr id="18434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  <a:p>
            <a:pPr algn="ctr">
              <a:buFont typeface="Wingdings 2" pitchFamily="18" charset="2"/>
              <a:buNone/>
            </a:pPr>
            <a:r>
              <a:rPr lang="en-US" sz="3600" b="1" smtClean="0">
                <a:solidFill>
                  <a:srgbClr val="FFC000"/>
                </a:solidFill>
                <a:latin typeface="Comic Sans MS" pitchFamily="66" charset="0"/>
              </a:rPr>
              <a:t>We had a wonderful time with Manfred!!!!</a:t>
            </a:r>
          </a:p>
          <a:p>
            <a:pPr algn="ctr">
              <a:buFont typeface="Wingdings 2" pitchFamily="18" charset="2"/>
              <a:buNone/>
            </a:pPr>
            <a:r>
              <a:rPr lang="en-US" sz="3600" b="1" smtClean="0">
                <a:solidFill>
                  <a:srgbClr val="FFC000"/>
                </a:solidFill>
                <a:latin typeface="Comic Sans MS" pitchFamily="66" charset="0"/>
              </a:rPr>
              <a:t>Hope to see him soon….</a:t>
            </a:r>
          </a:p>
          <a:p>
            <a:pPr algn="ctr">
              <a:buFont typeface="Wingdings 2" pitchFamily="18" charset="2"/>
              <a:buNone/>
            </a:pPr>
            <a:endParaRPr lang="en-US" sz="3600" b="1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>
              <a:buFont typeface="Wingdings 2" pitchFamily="18" charset="2"/>
              <a:buNone/>
            </a:pPr>
            <a:r>
              <a:rPr lang="en-US" sz="3600" b="1" smtClean="0">
                <a:solidFill>
                  <a:srgbClr val="FFC000"/>
                </a:solidFill>
                <a:latin typeface="Comic Sans MS" pitchFamily="66" charset="0"/>
              </a:rPr>
              <a:t>Kostantis   &amp;   Nickolas</a:t>
            </a:r>
            <a:endParaRPr lang="el-GR" sz="3600" b="1" smtClean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Ροή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Ροή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51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Constantia</vt:lpstr>
      <vt:lpstr>Arial</vt:lpstr>
      <vt:lpstr>Calibri</vt:lpstr>
      <vt:lpstr>Wingdings 2</vt:lpstr>
      <vt:lpstr>Comic Sans MS</vt:lpstr>
      <vt:lpstr>Ροή</vt:lpstr>
      <vt:lpstr>       Manfred in Greece Three days with Kostantis &amp; Nickolas</vt:lpstr>
      <vt:lpstr>Manfred  likes  eating Greek  food. Now he is eating breakfast in Kostantis’ kitchen</vt:lpstr>
      <vt:lpstr>Manfred also likes walking. Here he is in a forest with Kostantis</vt:lpstr>
      <vt:lpstr>Manfred &amp; Nick in Velouchi Mountain Manfred likes the fresh air…</vt:lpstr>
      <vt:lpstr>Skiing with Manfred in Velouchi ski resort Manfred loves skiing!!!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NICK</dc:title>
  <dc:creator>χρήστος</dc:creator>
  <cp:lastModifiedBy>Lucija</cp:lastModifiedBy>
  <cp:revision>23</cp:revision>
  <dcterms:created xsi:type="dcterms:W3CDTF">2014-01-28T18:32:20Z</dcterms:created>
  <dcterms:modified xsi:type="dcterms:W3CDTF">2014-03-10T14:21:47Z</dcterms:modified>
</cp:coreProperties>
</file>