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CCFF"/>
    <a:srgbClr val="FF5050"/>
    <a:srgbClr val="FF0066"/>
    <a:srgbClr val="FF0000"/>
    <a:srgbClr val="FF6600"/>
    <a:srgbClr val="FF33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D627-2523-448F-852A-DCFC606B8E4B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8D80-A45C-46EC-9F6D-378CF8F4192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8D80-A45C-46EC-9F6D-378CF8F4192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C6AA-34D1-4F7A-9B44-30542F88C524}" type="datetimeFigureOut">
              <a:rPr lang="el-GR" smtClean="0"/>
              <a:pPr/>
              <a:t>31/3/2014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3F40-939C-4D82-9AA0-B923A2C33FC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watches a football game.</a:t>
            </a:r>
            <a:endParaRPr lang="el-GR" dirty="0"/>
          </a:p>
        </p:txBody>
      </p:sp>
      <p:pic>
        <p:nvPicPr>
          <p:cNvPr id="7" name="6 - Θέση περιεχομένου" descr="DSCN0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enjoys his coffee.</a:t>
            </a:r>
            <a:endParaRPr lang="el-GR" dirty="0"/>
          </a:p>
        </p:txBody>
      </p:sp>
      <p:pic>
        <p:nvPicPr>
          <p:cNvPr id="4" name="3 - Θέση περιεχομένου" descr="DSCN0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reads his book.</a:t>
            </a:r>
            <a:endParaRPr lang="el-GR" dirty="0"/>
          </a:p>
        </p:txBody>
      </p:sp>
      <p:pic>
        <p:nvPicPr>
          <p:cNvPr id="4" name="3 - Θέση περιεχομένου" descr="DSCN07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travels by car.</a:t>
            </a:r>
            <a:endParaRPr lang="el-GR" dirty="0"/>
          </a:p>
        </p:txBody>
      </p:sp>
      <p:pic>
        <p:nvPicPr>
          <p:cNvPr id="4" name="3 - Θέση περιεχομένου" descr="DSC00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66087" y="1110377"/>
            <a:ext cx="4795802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sleeps.</a:t>
            </a:r>
            <a:endParaRPr lang="el-GR" dirty="0"/>
          </a:p>
        </p:txBody>
      </p:sp>
      <p:pic>
        <p:nvPicPr>
          <p:cNvPr id="4" name="3 - Θέση περιεχομένου" descr="DSC00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plays basketball.</a:t>
            </a:r>
            <a:endParaRPr lang="el-GR" dirty="0"/>
          </a:p>
        </p:txBody>
      </p:sp>
      <p:pic>
        <p:nvPicPr>
          <p:cNvPr id="5" name="4 - Θέση περιεχομένου" descr="DSC00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plays in the park. </a:t>
            </a:r>
            <a:endParaRPr lang="el-GR" dirty="0"/>
          </a:p>
        </p:txBody>
      </p:sp>
      <p:pic>
        <p:nvPicPr>
          <p:cNvPr id="5" name="4 - Θέση περιεχομένου" descr="σάρωση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660" y="2027523"/>
            <a:ext cx="5440680" cy="3671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climbs on a tree.</a:t>
            </a:r>
            <a:endParaRPr lang="el-GR" dirty="0"/>
          </a:p>
        </p:txBody>
      </p:sp>
      <p:pic>
        <p:nvPicPr>
          <p:cNvPr id="4" name="3 - Θέση περιεχομένου" descr="σάρωση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088" y="2020665"/>
            <a:ext cx="5449824" cy="3685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Manfred plays with the swing.</a:t>
            </a:r>
            <a:endParaRPr lang="el-GR" dirty="0"/>
          </a:p>
        </p:txBody>
      </p:sp>
      <p:pic>
        <p:nvPicPr>
          <p:cNvPr id="4" name="3 - Θέση περιεχομένου" descr="σάρωση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088" y="2041239"/>
            <a:ext cx="5449824" cy="3643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47</Words>
  <Application>Microsoft Office PowerPoint</Application>
  <PresentationFormat>On-screen Show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Manfred watches a football game.</vt:lpstr>
      <vt:lpstr>Manfred enjoys his coffee.</vt:lpstr>
      <vt:lpstr>Manfred reads his book.</vt:lpstr>
      <vt:lpstr>Manfred travels by car.</vt:lpstr>
      <vt:lpstr>Manfred sleeps.</vt:lpstr>
      <vt:lpstr>Manfred plays basketball.</vt:lpstr>
      <vt:lpstr>Manfred plays in the park. </vt:lpstr>
      <vt:lpstr>Manfred climbs on a tree.</vt:lpstr>
      <vt:lpstr>Manfred plays with the swing.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Lucija</cp:lastModifiedBy>
  <cp:revision>15</cp:revision>
  <dcterms:created xsi:type="dcterms:W3CDTF">2014-03-24T14:31:05Z</dcterms:created>
  <dcterms:modified xsi:type="dcterms:W3CDTF">2014-03-31T07:25:59Z</dcterms:modified>
</cp:coreProperties>
</file>