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58" r:id="rId5"/>
    <p:sldId id="264" r:id="rId6"/>
    <p:sldId id="257" r:id="rId7"/>
    <p:sldId id="261" r:id="rId8"/>
    <p:sldId id="265" r:id="rId9"/>
    <p:sldId id="262" r:id="rId1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Relationship Id="rId4" Type="http://schemas.openxmlformats.org/officeDocument/2006/relationships/image" Target="../media/image9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jpg"/><Relationship Id="rId4" Type="http://schemas.openxmlformats.org/officeDocument/2006/relationships/image" Target="../media/image13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Relationship Id="rId4" Type="http://schemas.openxmlformats.org/officeDocument/2006/relationships/image" Target="../media/image9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jpg"/><Relationship Id="rId4" Type="http://schemas.openxmlformats.org/officeDocument/2006/relationships/image" Target="../media/image1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4EBF46-8753-41C1-948E-0DF146743819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ED12078E-7835-4F75-843A-68B5EEDBE143}">
      <dgm:prSet phldrT="[Text]"/>
      <dgm:spPr/>
      <dgm:t>
        <a:bodyPr/>
        <a:lstStyle/>
        <a:p>
          <a:r>
            <a:rPr lang="hr-HR" dirty="0">
              <a:latin typeface="Comic Sans MS" panose="030F0702030302020204" pitchFamily="66" charset="0"/>
            </a:rPr>
            <a:t>Tunis</a:t>
          </a:r>
        </a:p>
      </dgm:t>
    </dgm:pt>
    <dgm:pt modelId="{7D9CCCBA-A707-4408-BE17-4A08601F0C8D}" type="parTrans" cxnId="{3677C128-41CE-4653-9D9D-8A8ABF4C67DD}">
      <dgm:prSet/>
      <dgm:spPr/>
      <dgm:t>
        <a:bodyPr/>
        <a:lstStyle/>
        <a:p>
          <a:endParaRPr lang="hr-HR"/>
        </a:p>
      </dgm:t>
    </dgm:pt>
    <dgm:pt modelId="{12DFA210-44AA-4624-A144-F6A54D5C022E}" type="sibTrans" cxnId="{3677C128-41CE-4653-9D9D-8A8ABF4C67DD}">
      <dgm:prSet/>
      <dgm:spPr/>
      <dgm:t>
        <a:bodyPr/>
        <a:lstStyle/>
        <a:p>
          <a:endParaRPr lang="hr-HR"/>
        </a:p>
      </dgm:t>
    </dgm:pt>
    <dgm:pt modelId="{84926781-4862-4847-A767-246B42BD4F51}">
      <dgm:prSet phldrT="[Text]"/>
      <dgm:spPr/>
      <dgm:t>
        <a:bodyPr/>
        <a:lstStyle/>
        <a:p>
          <a:r>
            <a:rPr lang="hr-HR" dirty="0">
              <a:latin typeface="Comic Sans MS" panose="030F0702030302020204" pitchFamily="66" charset="0"/>
            </a:rPr>
            <a:t>Egipat</a:t>
          </a:r>
        </a:p>
      </dgm:t>
    </dgm:pt>
    <dgm:pt modelId="{D83DACFA-552B-48C5-9338-4598FFF2589F}" type="parTrans" cxnId="{61BA28AF-43FE-488D-B50B-81F5E15A16BE}">
      <dgm:prSet/>
      <dgm:spPr/>
      <dgm:t>
        <a:bodyPr/>
        <a:lstStyle/>
        <a:p>
          <a:endParaRPr lang="hr-HR"/>
        </a:p>
      </dgm:t>
    </dgm:pt>
    <dgm:pt modelId="{E08BCEF0-AD74-451C-A307-FCDD5A5693DB}" type="sibTrans" cxnId="{61BA28AF-43FE-488D-B50B-81F5E15A16BE}">
      <dgm:prSet/>
      <dgm:spPr/>
      <dgm:t>
        <a:bodyPr/>
        <a:lstStyle/>
        <a:p>
          <a:endParaRPr lang="hr-HR"/>
        </a:p>
      </dgm:t>
    </dgm:pt>
    <dgm:pt modelId="{28CB9523-E53C-4CD2-B04C-7357ACC54B6C}">
      <dgm:prSet phldrT="[Text]"/>
      <dgm:spPr/>
      <dgm:t>
        <a:bodyPr/>
        <a:lstStyle/>
        <a:p>
          <a:r>
            <a:rPr lang="hr-HR" dirty="0">
              <a:latin typeface="Comic Sans MS" panose="030F0702030302020204" pitchFamily="66" charset="0"/>
            </a:rPr>
            <a:t>Sudan</a:t>
          </a:r>
        </a:p>
      </dgm:t>
    </dgm:pt>
    <dgm:pt modelId="{A6E5264F-C437-441D-9B09-4C79945D8EAD}" type="parTrans" cxnId="{9FB8220E-B5C8-47A3-965D-5B9011EED7F1}">
      <dgm:prSet/>
      <dgm:spPr/>
      <dgm:t>
        <a:bodyPr/>
        <a:lstStyle/>
        <a:p>
          <a:endParaRPr lang="hr-HR"/>
        </a:p>
      </dgm:t>
    </dgm:pt>
    <dgm:pt modelId="{6732355E-7E33-4AA4-88B4-A2E8FEADC780}" type="sibTrans" cxnId="{9FB8220E-B5C8-47A3-965D-5B9011EED7F1}">
      <dgm:prSet/>
      <dgm:spPr/>
      <dgm:t>
        <a:bodyPr/>
        <a:lstStyle/>
        <a:p>
          <a:endParaRPr lang="hr-HR"/>
        </a:p>
      </dgm:t>
    </dgm:pt>
    <dgm:pt modelId="{A504C76B-57BA-412E-899E-FF4982AF6D7B}">
      <dgm:prSet phldrT="[Text]"/>
      <dgm:spPr/>
      <dgm:t>
        <a:bodyPr/>
        <a:lstStyle/>
        <a:p>
          <a:r>
            <a:rPr lang="hr-HR" dirty="0">
              <a:latin typeface="Comic Sans MS" panose="030F0702030302020204" pitchFamily="66" charset="0"/>
            </a:rPr>
            <a:t>Libija</a:t>
          </a:r>
        </a:p>
      </dgm:t>
    </dgm:pt>
    <dgm:pt modelId="{02AC16C7-A56B-46E9-8E6A-904C6B002CE2}" type="parTrans" cxnId="{155EEDD8-D383-4D05-90A2-C63EECCBCB45}">
      <dgm:prSet/>
      <dgm:spPr/>
      <dgm:t>
        <a:bodyPr/>
        <a:lstStyle/>
        <a:p>
          <a:endParaRPr lang="hr-HR"/>
        </a:p>
      </dgm:t>
    </dgm:pt>
    <dgm:pt modelId="{DD3F1965-4C83-4C06-85EA-EC15CB608876}" type="sibTrans" cxnId="{155EEDD8-D383-4D05-90A2-C63EECCBCB45}">
      <dgm:prSet/>
      <dgm:spPr/>
      <dgm:t>
        <a:bodyPr/>
        <a:lstStyle/>
        <a:p>
          <a:endParaRPr lang="hr-HR"/>
        </a:p>
      </dgm:t>
    </dgm:pt>
    <dgm:pt modelId="{CA08ABB8-C521-44A3-8A79-D212B3DF873C}" type="pres">
      <dgm:prSet presAssocID="{E44EBF46-8753-41C1-948E-0DF146743819}" presName="Name0" presStyleCnt="0">
        <dgm:presLayoutVars>
          <dgm:dir/>
          <dgm:resizeHandles val="exact"/>
        </dgm:presLayoutVars>
      </dgm:prSet>
      <dgm:spPr/>
    </dgm:pt>
    <dgm:pt modelId="{C2CC1CB0-A02A-4165-BE40-EED9CA060AF4}" type="pres">
      <dgm:prSet presAssocID="{ED12078E-7835-4F75-843A-68B5EEDBE143}" presName="compNode" presStyleCnt="0"/>
      <dgm:spPr/>
    </dgm:pt>
    <dgm:pt modelId="{E020F98D-9516-4990-8070-93562E79D778}" type="pres">
      <dgm:prSet presAssocID="{ED12078E-7835-4F75-843A-68B5EEDBE143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03C72431-C2E4-435C-BF7A-416C45797A82}" type="pres">
      <dgm:prSet presAssocID="{ED12078E-7835-4F75-843A-68B5EEDBE143}" presName="textRect" presStyleLbl="revTx" presStyleIdx="0" presStyleCnt="4">
        <dgm:presLayoutVars>
          <dgm:bulletEnabled val="1"/>
        </dgm:presLayoutVars>
      </dgm:prSet>
      <dgm:spPr/>
    </dgm:pt>
    <dgm:pt modelId="{D80C8463-B002-4821-AEAF-DA820193EE9C}" type="pres">
      <dgm:prSet presAssocID="{12DFA210-44AA-4624-A144-F6A54D5C022E}" presName="sibTrans" presStyleLbl="sibTrans2D1" presStyleIdx="0" presStyleCnt="0"/>
      <dgm:spPr/>
    </dgm:pt>
    <dgm:pt modelId="{8D77DE79-B469-4F2F-8CE6-C28C44B989D3}" type="pres">
      <dgm:prSet presAssocID="{84926781-4862-4847-A767-246B42BD4F51}" presName="compNode" presStyleCnt="0"/>
      <dgm:spPr/>
    </dgm:pt>
    <dgm:pt modelId="{688CC61C-E627-4891-ACA8-9751A220DA8D}" type="pres">
      <dgm:prSet presAssocID="{84926781-4862-4847-A767-246B42BD4F51}" presName="pict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14BF9660-9CAF-47F8-8F9B-28E54CE84296}" type="pres">
      <dgm:prSet presAssocID="{84926781-4862-4847-A767-246B42BD4F51}" presName="textRect" presStyleLbl="revTx" presStyleIdx="1" presStyleCnt="4">
        <dgm:presLayoutVars>
          <dgm:bulletEnabled val="1"/>
        </dgm:presLayoutVars>
      </dgm:prSet>
      <dgm:spPr/>
    </dgm:pt>
    <dgm:pt modelId="{F6D993F3-7EE6-4657-AF2F-778445EE2498}" type="pres">
      <dgm:prSet presAssocID="{E08BCEF0-AD74-451C-A307-FCDD5A5693DB}" presName="sibTrans" presStyleLbl="sibTrans2D1" presStyleIdx="0" presStyleCnt="0"/>
      <dgm:spPr/>
    </dgm:pt>
    <dgm:pt modelId="{9EEB10A1-4B48-4550-B5E1-36FC70474CAB}" type="pres">
      <dgm:prSet presAssocID="{28CB9523-E53C-4CD2-B04C-7357ACC54B6C}" presName="compNode" presStyleCnt="0"/>
      <dgm:spPr/>
    </dgm:pt>
    <dgm:pt modelId="{E713BD7E-3653-4A8C-88BF-28D5C1B46295}" type="pres">
      <dgm:prSet presAssocID="{28CB9523-E53C-4CD2-B04C-7357ACC54B6C}" presName="pict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0686E258-86E0-476A-8D05-526D71F57130}" type="pres">
      <dgm:prSet presAssocID="{28CB9523-E53C-4CD2-B04C-7357ACC54B6C}" presName="textRect" presStyleLbl="revTx" presStyleIdx="2" presStyleCnt="4">
        <dgm:presLayoutVars>
          <dgm:bulletEnabled val="1"/>
        </dgm:presLayoutVars>
      </dgm:prSet>
      <dgm:spPr/>
    </dgm:pt>
    <dgm:pt modelId="{A3FC51B4-D906-4208-A157-6F7BA1EF1BE3}" type="pres">
      <dgm:prSet presAssocID="{6732355E-7E33-4AA4-88B4-A2E8FEADC780}" presName="sibTrans" presStyleLbl="sibTrans2D1" presStyleIdx="0" presStyleCnt="0"/>
      <dgm:spPr/>
    </dgm:pt>
    <dgm:pt modelId="{4EAE7571-4588-4A3E-82D8-3F410C9052AC}" type="pres">
      <dgm:prSet presAssocID="{A504C76B-57BA-412E-899E-FF4982AF6D7B}" presName="compNode" presStyleCnt="0"/>
      <dgm:spPr/>
    </dgm:pt>
    <dgm:pt modelId="{A80207A2-0FBA-494B-A54A-651CE2619A14}" type="pres">
      <dgm:prSet presAssocID="{A504C76B-57BA-412E-899E-FF4982AF6D7B}" presName="pictRect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136EF64A-0A95-4761-A416-928D06FEAB89}" type="pres">
      <dgm:prSet presAssocID="{A504C76B-57BA-412E-899E-FF4982AF6D7B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9FB8220E-B5C8-47A3-965D-5B9011EED7F1}" srcId="{E44EBF46-8753-41C1-948E-0DF146743819}" destId="{28CB9523-E53C-4CD2-B04C-7357ACC54B6C}" srcOrd="2" destOrd="0" parTransId="{A6E5264F-C437-441D-9B09-4C79945D8EAD}" sibTransId="{6732355E-7E33-4AA4-88B4-A2E8FEADC780}"/>
    <dgm:cxn modelId="{BD58D324-42C3-4FF5-AB9C-73C84B86A245}" type="presOf" srcId="{6732355E-7E33-4AA4-88B4-A2E8FEADC780}" destId="{A3FC51B4-D906-4208-A157-6F7BA1EF1BE3}" srcOrd="0" destOrd="0" presId="urn:microsoft.com/office/officeart/2005/8/layout/pList1"/>
    <dgm:cxn modelId="{3677C128-41CE-4653-9D9D-8A8ABF4C67DD}" srcId="{E44EBF46-8753-41C1-948E-0DF146743819}" destId="{ED12078E-7835-4F75-843A-68B5EEDBE143}" srcOrd="0" destOrd="0" parTransId="{7D9CCCBA-A707-4408-BE17-4A08601F0C8D}" sibTransId="{12DFA210-44AA-4624-A144-F6A54D5C022E}"/>
    <dgm:cxn modelId="{9B18D428-8EB7-448D-97A9-4325A90A8018}" type="presOf" srcId="{12DFA210-44AA-4624-A144-F6A54D5C022E}" destId="{D80C8463-B002-4821-AEAF-DA820193EE9C}" srcOrd="0" destOrd="0" presId="urn:microsoft.com/office/officeart/2005/8/layout/pList1"/>
    <dgm:cxn modelId="{06CD0B39-19C7-4C4D-93ED-0BB3E2B59602}" type="presOf" srcId="{84926781-4862-4847-A767-246B42BD4F51}" destId="{14BF9660-9CAF-47F8-8F9B-28E54CE84296}" srcOrd="0" destOrd="0" presId="urn:microsoft.com/office/officeart/2005/8/layout/pList1"/>
    <dgm:cxn modelId="{58EB3843-FF2B-4617-82CE-4701FA03CA92}" type="presOf" srcId="{ED12078E-7835-4F75-843A-68B5EEDBE143}" destId="{03C72431-C2E4-435C-BF7A-416C45797A82}" srcOrd="0" destOrd="0" presId="urn:microsoft.com/office/officeart/2005/8/layout/pList1"/>
    <dgm:cxn modelId="{B19175AC-642B-4E8E-9ACE-343CB7F19E5A}" type="presOf" srcId="{A504C76B-57BA-412E-899E-FF4982AF6D7B}" destId="{136EF64A-0A95-4761-A416-928D06FEAB89}" srcOrd="0" destOrd="0" presId="urn:microsoft.com/office/officeart/2005/8/layout/pList1"/>
    <dgm:cxn modelId="{61BA28AF-43FE-488D-B50B-81F5E15A16BE}" srcId="{E44EBF46-8753-41C1-948E-0DF146743819}" destId="{84926781-4862-4847-A767-246B42BD4F51}" srcOrd="1" destOrd="0" parTransId="{D83DACFA-552B-48C5-9338-4598FFF2589F}" sibTransId="{E08BCEF0-AD74-451C-A307-FCDD5A5693DB}"/>
    <dgm:cxn modelId="{155EEDD8-D383-4D05-90A2-C63EECCBCB45}" srcId="{E44EBF46-8753-41C1-948E-0DF146743819}" destId="{A504C76B-57BA-412E-899E-FF4982AF6D7B}" srcOrd="3" destOrd="0" parTransId="{02AC16C7-A56B-46E9-8E6A-904C6B002CE2}" sibTransId="{DD3F1965-4C83-4C06-85EA-EC15CB608876}"/>
    <dgm:cxn modelId="{530069F4-A19F-40C4-B3E5-FB396FDE47DC}" type="presOf" srcId="{28CB9523-E53C-4CD2-B04C-7357ACC54B6C}" destId="{0686E258-86E0-476A-8D05-526D71F57130}" srcOrd="0" destOrd="0" presId="urn:microsoft.com/office/officeart/2005/8/layout/pList1"/>
    <dgm:cxn modelId="{4AD7F9F7-0FC9-48B8-A59C-317A62AB2B5C}" type="presOf" srcId="{E08BCEF0-AD74-451C-A307-FCDD5A5693DB}" destId="{F6D993F3-7EE6-4657-AF2F-778445EE2498}" srcOrd="0" destOrd="0" presId="urn:microsoft.com/office/officeart/2005/8/layout/pList1"/>
    <dgm:cxn modelId="{FC5BE1F8-F127-43E0-853D-4BD89B33E359}" type="presOf" srcId="{E44EBF46-8753-41C1-948E-0DF146743819}" destId="{CA08ABB8-C521-44A3-8A79-D212B3DF873C}" srcOrd="0" destOrd="0" presId="urn:microsoft.com/office/officeart/2005/8/layout/pList1"/>
    <dgm:cxn modelId="{E6F6B010-C39D-4674-ADDE-8C2846AA6BC5}" type="presParOf" srcId="{CA08ABB8-C521-44A3-8A79-D212B3DF873C}" destId="{C2CC1CB0-A02A-4165-BE40-EED9CA060AF4}" srcOrd="0" destOrd="0" presId="urn:microsoft.com/office/officeart/2005/8/layout/pList1"/>
    <dgm:cxn modelId="{6BE32295-824B-4516-8B01-3B424D5B2C33}" type="presParOf" srcId="{C2CC1CB0-A02A-4165-BE40-EED9CA060AF4}" destId="{E020F98D-9516-4990-8070-93562E79D778}" srcOrd="0" destOrd="0" presId="urn:microsoft.com/office/officeart/2005/8/layout/pList1"/>
    <dgm:cxn modelId="{A828BC56-0221-46DF-A921-61C616C66E3C}" type="presParOf" srcId="{C2CC1CB0-A02A-4165-BE40-EED9CA060AF4}" destId="{03C72431-C2E4-435C-BF7A-416C45797A82}" srcOrd="1" destOrd="0" presId="urn:microsoft.com/office/officeart/2005/8/layout/pList1"/>
    <dgm:cxn modelId="{F6967D42-8ED0-4778-A3E5-978D01211D08}" type="presParOf" srcId="{CA08ABB8-C521-44A3-8A79-D212B3DF873C}" destId="{D80C8463-B002-4821-AEAF-DA820193EE9C}" srcOrd="1" destOrd="0" presId="urn:microsoft.com/office/officeart/2005/8/layout/pList1"/>
    <dgm:cxn modelId="{1293B56C-FDD6-4F7A-81ED-89BB45051628}" type="presParOf" srcId="{CA08ABB8-C521-44A3-8A79-D212B3DF873C}" destId="{8D77DE79-B469-4F2F-8CE6-C28C44B989D3}" srcOrd="2" destOrd="0" presId="urn:microsoft.com/office/officeart/2005/8/layout/pList1"/>
    <dgm:cxn modelId="{E98F95E1-AA0B-48A1-96BD-07944E062C87}" type="presParOf" srcId="{8D77DE79-B469-4F2F-8CE6-C28C44B989D3}" destId="{688CC61C-E627-4891-ACA8-9751A220DA8D}" srcOrd="0" destOrd="0" presId="urn:microsoft.com/office/officeart/2005/8/layout/pList1"/>
    <dgm:cxn modelId="{DFF5062E-1200-4B7E-93C6-672BB78BB452}" type="presParOf" srcId="{8D77DE79-B469-4F2F-8CE6-C28C44B989D3}" destId="{14BF9660-9CAF-47F8-8F9B-28E54CE84296}" srcOrd="1" destOrd="0" presId="urn:microsoft.com/office/officeart/2005/8/layout/pList1"/>
    <dgm:cxn modelId="{9878E20C-D6A9-4D6E-BDBA-B1FF4682351E}" type="presParOf" srcId="{CA08ABB8-C521-44A3-8A79-D212B3DF873C}" destId="{F6D993F3-7EE6-4657-AF2F-778445EE2498}" srcOrd="3" destOrd="0" presId="urn:microsoft.com/office/officeart/2005/8/layout/pList1"/>
    <dgm:cxn modelId="{0C8D9C01-C71A-4CB3-AD05-7D53E4D1D6C5}" type="presParOf" srcId="{CA08ABB8-C521-44A3-8A79-D212B3DF873C}" destId="{9EEB10A1-4B48-4550-B5E1-36FC70474CAB}" srcOrd="4" destOrd="0" presId="urn:microsoft.com/office/officeart/2005/8/layout/pList1"/>
    <dgm:cxn modelId="{6D799281-0897-40B8-9874-A1ABD35CF2B5}" type="presParOf" srcId="{9EEB10A1-4B48-4550-B5E1-36FC70474CAB}" destId="{E713BD7E-3653-4A8C-88BF-28D5C1B46295}" srcOrd="0" destOrd="0" presId="urn:microsoft.com/office/officeart/2005/8/layout/pList1"/>
    <dgm:cxn modelId="{CD94EEE2-8983-4598-BEC3-E70C7771023A}" type="presParOf" srcId="{9EEB10A1-4B48-4550-B5E1-36FC70474CAB}" destId="{0686E258-86E0-476A-8D05-526D71F57130}" srcOrd="1" destOrd="0" presId="urn:microsoft.com/office/officeart/2005/8/layout/pList1"/>
    <dgm:cxn modelId="{09EB7FCE-27FB-440E-8EE2-883D711F464E}" type="presParOf" srcId="{CA08ABB8-C521-44A3-8A79-D212B3DF873C}" destId="{A3FC51B4-D906-4208-A157-6F7BA1EF1BE3}" srcOrd="5" destOrd="0" presId="urn:microsoft.com/office/officeart/2005/8/layout/pList1"/>
    <dgm:cxn modelId="{8E5D7196-1241-4F5E-AC73-746629200293}" type="presParOf" srcId="{CA08ABB8-C521-44A3-8A79-D212B3DF873C}" destId="{4EAE7571-4588-4A3E-82D8-3F410C9052AC}" srcOrd="6" destOrd="0" presId="urn:microsoft.com/office/officeart/2005/8/layout/pList1"/>
    <dgm:cxn modelId="{BFFBADA0-99D5-4798-99CA-400E01927A20}" type="presParOf" srcId="{4EAE7571-4588-4A3E-82D8-3F410C9052AC}" destId="{A80207A2-0FBA-494B-A54A-651CE2619A14}" srcOrd="0" destOrd="0" presId="urn:microsoft.com/office/officeart/2005/8/layout/pList1"/>
    <dgm:cxn modelId="{54DDDA98-ED00-47F7-9749-5781CCBDFA0B}" type="presParOf" srcId="{4EAE7571-4588-4A3E-82D8-3F410C9052AC}" destId="{136EF64A-0A95-4761-A416-928D06FEAB89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53305A-3EDC-4F7E-AEC6-D4815F16E7A3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25EBCF6C-8207-4077-92D7-1B819B439F0E}">
      <dgm:prSet phldrT="[Text]"/>
      <dgm:spPr/>
      <dgm:t>
        <a:bodyPr/>
        <a:lstStyle/>
        <a:p>
          <a:r>
            <a:rPr lang="hr-HR" dirty="0">
              <a:latin typeface="Comic Sans MS" panose="030F0702030302020204" pitchFamily="66" charset="0"/>
            </a:rPr>
            <a:t>Maroko</a:t>
          </a:r>
        </a:p>
      </dgm:t>
    </dgm:pt>
    <dgm:pt modelId="{39CC0524-635E-4EF7-8B1B-5249625ACF8D}" type="parTrans" cxnId="{85012015-AD8A-4A25-98BE-6DA6F933391E}">
      <dgm:prSet/>
      <dgm:spPr/>
      <dgm:t>
        <a:bodyPr/>
        <a:lstStyle/>
        <a:p>
          <a:endParaRPr lang="hr-HR"/>
        </a:p>
      </dgm:t>
    </dgm:pt>
    <dgm:pt modelId="{874BF1D4-256E-4A89-A275-DBE4C344C106}" type="sibTrans" cxnId="{85012015-AD8A-4A25-98BE-6DA6F933391E}">
      <dgm:prSet/>
      <dgm:spPr/>
      <dgm:t>
        <a:bodyPr/>
        <a:lstStyle/>
        <a:p>
          <a:endParaRPr lang="hr-HR"/>
        </a:p>
      </dgm:t>
    </dgm:pt>
    <dgm:pt modelId="{29EC66A7-D33C-4D39-A935-FABC1563F6FB}">
      <dgm:prSet phldrT="[Text]"/>
      <dgm:spPr/>
      <dgm:t>
        <a:bodyPr/>
        <a:lstStyle/>
        <a:p>
          <a:r>
            <a:rPr lang="hr-HR" dirty="0">
              <a:latin typeface="Comic Sans MS" panose="030F0702030302020204" pitchFamily="66" charset="0"/>
            </a:rPr>
            <a:t>Niger</a:t>
          </a:r>
        </a:p>
      </dgm:t>
    </dgm:pt>
    <dgm:pt modelId="{82B19C81-B369-4C32-8623-B16457A82CB0}" type="parTrans" cxnId="{2D976FA1-EE0C-4BC0-922C-29CA378776F4}">
      <dgm:prSet/>
      <dgm:spPr/>
      <dgm:t>
        <a:bodyPr/>
        <a:lstStyle/>
        <a:p>
          <a:endParaRPr lang="hr-HR"/>
        </a:p>
      </dgm:t>
    </dgm:pt>
    <dgm:pt modelId="{BAC7C5A1-DC46-4506-8492-7964B428E3D1}" type="sibTrans" cxnId="{2D976FA1-EE0C-4BC0-922C-29CA378776F4}">
      <dgm:prSet/>
      <dgm:spPr/>
      <dgm:t>
        <a:bodyPr/>
        <a:lstStyle/>
        <a:p>
          <a:endParaRPr lang="hr-HR"/>
        </a:p>
      </dgm:t>
    </dgm:pt>
    <dgm:pt modelId="{BDBB7EE9-BD45-451D-A6B1-748F15413971}">
      <dgm:prSet phldrT="[Text]"/>
      <dgm:spPr/>
      <dgm:t>
        <a:bodyPr/>
        <a:lstStyle/>
        <a:p>
          <a:r>
            <a:rPr lang="hr-HR" dirty="0">
              <a:latin typeface="Comic Sans MS" panose="030F0702030302020204" pitchFamily="66" charset="0"/>
            </a:rPr>
            <a:t>Alžir</a:t>
          </a:r>
        </a:p>
      </dgm:t>
    </dgm:pt>
    <dgm:pt modelId="{CF6B792F-6B6D-4230-878C-0BB0899137C0}" type="parTrans" cxnId="{785BAC90-F5A9-4B5A-A1DE-4591676C5CFB}">
      <dgm:prSet/>
      <dgm:spPr/>
      <dgm:t>
        <a:bodyPr/>
        <a:lstStyle/>
        <a:p>
          <a:endParaRPr lang="hr-HR"/>
        </a:p>
      </dgm:t>
    </dgm:pt>
    <dgm:pt modelId="{C87004F0-7326-4704-8B13-0A92480A968F}" type="sibTrans" cxnId="{785BAC90-F5A9-4B5A-A1DE-4591676C5CFB}">
      <dgm:prSet/>
      <dgm:spPr/>
      <dgm:t>
        <a:bodyPr/>
        <a:lstStyle/>
        <a:p>
          <a:endParaRPr lang="hr-HR"/>
        </a:p>
      </dgm:t>
    </dgm:pt>
    <dgm:pt modelId="{D78ECAB4-EDC0-42AD-AEAA-41A60EE5A5BC}">
      <dgm:prSet phldrT="[Text]"/>
      <dgm:spPr/>
      <dgm:t>
        <a:bodyPr/>
        <a:lstStyle/>
        <a:p>
          <a:r>
            <a:rPr lang="hr-HR" dirty="0">
              <a:latin typeface="Comic Sans MS" panose="030F0702030302020204" pitchFamily="66" charset="0"/>
            </a:rPr>
            <a:t>Čad</a:t>
          </a:r>
        </a:p>
      </dgm:t>
    </dgm:pt>
    <dgm:pt modelId="{8FB6FC21-BB4B-4410-AFCE-EC19BEDF0CB9}" type="parTrans" cxnId="{E1455843-6D72-4A82-A1E5-49F291040CF3}">
      <dgm:prSet/>
      <dgm:spPr/>
      <dgm:t>
        <a:bodyPr/>
        <a:lstStyle/>
        <a:p>
          <a:endParaRPr lang="hr-HR"/>
        </a:p>
      </dgm:t>
    </dgm:pt>
    <dgm:pt modelId="{EE27F72C-7980-4CB0-A447-B8F16F17896E}" type="sibTrans" cxnId="{E1455843-6D72-4A82-A1E5-49F291040CF3}">
      <dgm:prSet/>
      <dgm:spPr/>
      <dgm:t>
        <a:bodyPr/>
        <a:lstStyle/>
        <a:p>
          <a:endParaRPr lang="hr-HR"/>
        </a:p>
      </dgm:t>
    </dgm:pt>
    <dgm:pt modelId="{B1EA16CD-44AD-42E4-A618-2CEE796696F1}" type="pres">
      <dgm:prSet presAssocID="{1753305A-3EDC-4F7E-AEC6-D4815F16E7A3}" presName="Name0" presStyleCnt="0">
        <dgm:presLayoutVars>
          <dgm:dir/>
          <dgm:resizeHandles val="exact"/>
        </dgm:presLayoutVars>
      </dgm:prSet>
      <dgm:spPr/>
    </dgm:pt>
    <dgm:pt modelId="{E7FF8AA5-6F74-45B1-83C9-F03ACFA209C4}" type="pres">
      <dgm:prSet presAssocID="{25EBCF6C-8207-4077-92D7-1B819B439F0E}" presName="compNode" presStyleCnt="0"/>
      <dgm:spPr/>
    </dgm:pt>
    <dgm:pt modelId="{EA7EB210-2DFA-48E7-8E2B-9B105BDA0FC1}" type="pres">
      <dgm:prSet presAssocID="{25EBCF6C-8207-4077-92D7-1B819B439F0E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D8320EAC-F191-4FA5-BBF5-6210DB3BA8BF}" type="pres">
      <dgm:prSet presAssocID="{25EBCF6C-8207-4077-92D7-1B819B439F0E}" presName="textRect" presStyleLbl="revTx" presStyleIdx="0" presStyleCnt="4">
        <dgm:presLayoutVars>
          <dgm:bulletEnabled val="1"/>
        </dgm:presLayoutVars>
      </dgm:prSet>
      <dgm:spPr/>
    </dgm:pt>
    <dgm:pt modelId="{273EFA5E-D477-4027-A111-8A3BFFC787EE}" type="pres">
      <dgm:prSet presAssocID="{874BF1D4-256E-4A89-A275-DBE4C344C106}" presName="sibTrans" presStyleLbl="sibTrans2D1" presStyleIdx="0" presStyleCnt="0"/>
      <dgm:spPr/>
    </dgm:pt>
    <dgm:pt modelId="{3C0F26CB-E50E-4A6D-BCF5-097E56E44A67}" type="pres">
      <dgm:prSet presAssocID="{29EC66A7-D33C-4D39-A935-FABC1563F6FB}" presName="compNode" presStyleCnt="0"/>
      <dgm:spPr/>
    </dgm:pt>
    <dgm:pt modelId="{B402AB04-1B33-4A1D-AFC0-C4A6516176D6}" type="pres">
      <dgm:prSet presAssocID="{29EC66A7-D33C-4D39-A935-FABC1563F6FB}" presName="pict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C70869FB-5213-41DE-9A59-5F7B5088068B}" type="pres">
      <dgm:prSet presAssocID="{29EC66A7-D33C-4D39-A935-FABC1563F6FB}" presName="textRect" presStyleLbl="revTx" presStyleIdx="1" presStyleCnt="4">
        <dgm:presLayoutVars>
          <dgm:bulletEnabled val="1"/>
        </dgm:presLayoutVars>
      </dgm:prSet>
      <dgm:spPr/>
    </dgm:pt>
    <dgm:pt modelId="{662652A5-7145-42F7-8A61-34A2B5184FE9}" type="pres">
      <dgm:prSet presAssocID="{BAC7C5A1-DC46-4506-8492-7964B428E3D1}" presName="sibTrans" presStyleLbl="sibTrans2D1" presStyleIdx="0" presStyleCnt="0"/>
      <dgm:spPr/>
    </dgm:pt>
    <dgm:pt modelId="{07857C89-58EF-49DF-94D3-874783B0ABB4}" type="pres">
      <dgm:prSet presAssocID="{BDBB7EE9-BD45-451D-A6B1-748F15413971}" presName="compNode" presStyleCnt="0"/>
      <dgm:spPr/>
    </dgm:pt>
    <dgm:pt modelId="{963EF8D4-D195-4B7B-A060-E37F11C63939}" type="pres">
      <dgm:prSet presAssocID="{BDBB7EE9-BD45-451D-A6B1-748F15413971}" presName="pict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F8FCB0BD-7D1B-4CB1-B29D-04497840E13D}" type="pres">
      <dgm:prSet presAssocID="{BDBB7EE9-BD45-451D-A6B1-748F15413971}" presName="textRect" presStyleLbl="revTx" presStyleIdx="2" presStyleCnt="4">
        <dgm:presLayoutVars>
          <dgm:bulletEnabled val="1"/>
        </dgm:presLayoutVars>
      </dgm:prSet>
      <dgm:spPr/>
    </dgm:pt>
    <dgm:pt modelId="{E3BA9282-E0D2-495E-860F-C84AEB886551}" type="pres">
      <dgm:prSet presAssocID="{C87004F0-7326-4704-8B13-0A92480A968F}" presName="sibTrans" presStyleLbl="sibTrans2D1" presStyleIdx="0" presStyleCnt="0"/>
      <dgm:spPr/>
    </dgm:pt>
    <dgm:pt modelId="{5CB91945-76F1-4CA7-B5AE-67780AEA608B}" type="pres">
      <dgm:prSet presAssocID="{D78ECAB4-EDC0-42AD-AEAA-41A60EE5A5BC}" presName="compNode" presStyleCnt="0"/>
      <dgm:spPr/>
    </dgm:pt>
    <dgm:pt modelId="{9F5AC348-6E2B-492D-B744-6BD06828DF44}" type="pres">
      <dgm:prSet presAssocID="{D78ECAB4-EDC0-42AD-AEAA-41A60EE5A5BC}" presName="pictRect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6F3EAFEE-A258-436D-989E-CC809CFE1C53}" type="pres">
      <dgm:prSet presAssocID="{D78ECAB4-EDC0-42AD-AEAA-41A60EE5A5BC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85012015-AD8A-4A25-98BE-6DA6F933391E}" srcId="{1753305A-3EDC-4F7E-AEC6-D4815F16E7A3}" destId="{25EBCF6C-8207-4077-92D7-1B819B439F0E}" srcOrd="0" destOrd="0" parTransId="{39CC0524-635E-4EF7-8B1B-5249625ACF8D}" sibTransId="{874BF1D4-256E-4A89-A275-DBE4C344C106}"/>
    <dgm:cxn modelId="{12D0D63B-111A-4303-B18B-0E281D7713EB}" type="presOf" srcId="{C87004F0-7326-4704-8B13-0A92480A968F}" destId="{E3BA9282-E0D2-495E-860F-C84AEB886551}" srcOrd="0" destOrd="0" presId="urn:microsoft.com/office/officeart/2005/8/layout/pList1"/>
    <dgm:cxn modelId="{E5D2AD5D-F0A5-4D8B-AA42-4D4A543420F9}" type="presOf" srcId="{29EC66A7-D33C-4D39-A935-FABC1563F6FB}" destId="{C70869FB-5213-41DE-9A59-5F7B5088068B}" srcOrd="0" destOrd="0" presId="urn:microsoft.com/office/officeart/2005/8/layout/pList1"/>
    <dgm:cxn modelId="{E1455843-6D72-4A82-A1E5-49F291040CF3}" srcId="{1753305A-3EDC-4F7E-AEC6-D4815F16E7A3}" destId="{D78ECAB4-EDC0-42AD-AEAA-41A60EE5A5BC}" srcOrd="3" destOrd="0" parTransId="{8FB6FC21-BB4B-4410-AFCE-EC19BEDF0CB9}" sibTransId="{EE27F72C-7980-4CB0-A447-B8F16F17896E}"/>
    <dgm:cxn modelId="{30EA5380-B22B-469A-80CE-F12F0BBFE16D}" type="presOf" srcId="{BAC7C5A1-DC46-4506-8492-7964B428E3D1}" destId="{662652A5-7145-42F7-8A61-34A2B5184FE9}" srcOrd="0" destOrd="0" presId="urn:microsoft.com/office/officeart/2005/8/layout/pList1"/>
    <dgm:cxn modelId="{49C3C089-0B53-4CB1-AFB8-D741C5C2A7D3}" type="presOf" srcId="{BDBB7EE9-BD45-451D-A6B1-748F15413971}" destId="{F8FCB0BD-7D1B-4CB1-B29D-04497840E13D}" srcOrd="0" destOrd="0" presId="urn:microsoft.com/office/officeart/2005/8/layout/pList1"/>
    <dgm:cxn modelId="{785BAC90-F5A9-4B5A-A1DE-4591676C5CFB}" srcId="{1753305A-3EDC-4F7E-AEC6-D4815F16E7A3}" destId="{BDBB7EE9-BD45-451D-A6B1-748F15413971}" srcOrd="2" destOrd="0" parTransId="{CF6B792F-6B6D-4230-878C-0BB0899137C0}" sibTransId="{C87004F0-7326-4704-8B13-0A92480A968F}"/>
    <dgm:cxn modelId="{9798789F-6C7E-4118-8A3A-4FB38D5BECCF}" type="presOf" srcId="{1753305A-3EDC-4F7E-AEC6-D4815F16E7A3}" destId="{B1EA16CD-44AD-42E4-A618-2CEE796696F1}" srcOrd="0" destOrd="0" presId="urn:microsoft.com/office/officeart/2005/8/layout/pList1"/>
    <dgm:cxn modelId="{2D976FA1-EE0C-4BC0-922C-29CA378776F4}" srcId="{1753305A-3EDC-4F7E-AEC6-D4815F16E7A3}" destId="{29EC66A7-D33C-4D39-A935-FABC1563F6FB}" srcOrd="1" destOrd="0" parTransId="{82B19C81-B369-4C32-8623-B16457A82CB0}" sibTransId="{BAC7C5A1-DC46-4506-8492-7964B428E3D1}"/>
    <dgm:cxn modelId="{37B44EE1-2F44-4496-B86D-CA4C1E4BC183}" type="presOf" srcId="{874BF1D4-256E-4A89-A275-DBE4C344C106}" destId="{273EFA5E-D477-4027-A111-8A3BFFC787EE}" srcOrd="0" destOrd="0" presId="urn:microsoft.com/office/officeart/2005/8/layout/pList1"/>
    <dgm:cxn modelId="{1FB032F6-CB74-4076-BDB4-C9623B6EE8FB}" type="presOf" srcId="{25EBCF6C-8207-4077-92D7-1B819B439F0E}" destId="{D8320EAC-F191-4FA5-BBF5-6210DB3BA8BF}" srcOrd="0" destOrd="0" presId="urn:microsoft.com/office/officeart/2005/8/layout/pList1"/>
    <dgm:cxn modelId="{E6001EF8-52C3-493E-A74E-5AFC62C5B7F8}" type="presOf" srcId="{D78ECAB4-EDC0-42AD-AEAA-41A60EE5A5BC}" destId="{6F3EAFEE-A258-436D-989E-CC809CFE1C53}" srcOrd="0" destOrd="0" presId="urn:microsoft.com/office/officeart/2005/8/layout/pList1"/>
    <dgm:cxn modelId="{22063DD8-49F0-4BB2-9DBC-05C537150AF4}" type="presParOf" srcId="{B1EA16CD-44AD-42E4-A618-2CEE796696F1}" destId="{E7FF8AA5-6F74-45B1-83C9-F03ACFA209C4}" srcOrd="0" destOrd="0" presId="urn:microsoft.com/office/officeart/2005/8/layout/pList1"/>
    <dgm:cxn modelId="{55F81529-599C-4CD0-82EF-857B06A82862}" type="presParOf" srcId="{E7FF8AA5-6F74-45B1-83C9-F03ACFA209C4}" destId="{EA7EB210-2DFA-48E7-8E2B-9B105BDA0FC1}" srcOrd="0" destOrd="0" presId="urn:microsoft.com/office/officeart/2005/8/layout/pList1"/>
    <dgm:cxn modelId="{50B483C0-E93D-42D9-8028-717D2651BEBC}" type="presParOf" srcId="{E7FF8AA5-6F74-45B1-83C9-F03ACFA209C4}" destId="{D8320EAC-F191-4FA5-BBF5-6210DB3BA8BF}" srcOrd="1" destOrd="0" presId="urn:microsoft.com/office/officeart/2005/8/layout/pList1"/>
    <dgm:cxn modelId="{79C33F51-31D2-4ACE-A477-E72FA82C765D}" type="presParOf" srcId="{B1EA16CD-44AD-42E4-A618-2CEE796696F1}" destId="{273EFA5E-D477-4027-A111-8A3BFFC787EE}" srcOrd="1" destOrd="0" presId="urn:microsoft.com/office/officeart/2005/8/layout/pList1"/>
    <dgm:cxn modelId="{C7C4DAE0-1221-436E-943B-18914B398449}" type="presParOf" srcId="{B1EA16CD-44AD-42E4-A618-2CEE796696F1}" destId="{3C0F26CB-E50E-4A6D-BCF5-097E56E44A67}" srcOrd="2" destOrd="0" presId="urn:microsoft.com/office/officeart/2005/8/layout/pList1"/>
    <dgm:cxn modelId="{F693DCB8-5BF9-45B6-AE7E-B7D45762AD26}" type="presParOf" srcId="{3C0F26CB-E50E-4A6D-BCF5-097E56E44A67}" destId="{B402AB04-1B33-4A1D-AFC0-C4A6516176D6}" srcOrd="0" destOrd="0" presId="urn:microsoft.com/office/officeart/2005/8/layout/pList1"/>
    <dgm:cxn modelId="{0939A695-303D-4591-AE5B-9192E340AF5C}" type="presParOf" srcId="{3C0F26CB-E50E-4A6D-BCF5-097E56E44A67}" destId="{C70869FB-5213-41DE-9A59-5F7B5088068B}" srcOrd="1" destOrd="0" presId="urn:microsoft.com/office/officeart/2005/8/layout/pList1"/>
    <dgm:cxn modelId="{8C8BBAF0-8101-41AA-9B5A-6BB873E67236}" type="presParOf" srcId="{B1EA16CD-44AD-42E4-A618-2CEE796696F1}" destId="{662652A5-7145-42F7-8A61-34A2B5184FE9}" srcOrd="3" destOrd="0" presId="urn:microsoft.com/office/officeart/2005/8/layout/pList1"/>
    <dgm:cxn modelId="{D2C777C6-00FB-4ED9-A06F-91A41C3411C1}" type="presParOf" srcId="{B1EA16CD-44AD-42E4-A618-2CEE796696F1}" destId="{07857C89-58EF-49DF-94D3-874783B0ABB4}" srcOrd="4" destOrd="0" presId="urn:microsoft.com/office/officeart/2005/8/layout/pList1"/>
    <dgm:cxn modelId="{BB15E5C4-B634-4D17-B08E-72F6CB603977}" type="presParOf" srcId="{07857C89-58EF-49DF-94D3-874783B0ABB4}" destId="{963EF8D4-D195-4B7B-A060-E37F11C63939}" srcOrd="0" destOrd="0" presId="urn:microsoft.com/office/officeart/2005/8/layout/pList1"/>
    <dgm:cxn modelId="{C9C46570-B74B-49A2-B6ED-0FA8AAA1D72E}" type="presParOf" srcId="{07857C89-58EF-49DF-94D3-874783B0ABB4}" destId="{F8FCB0BD-7D1B-4CB1-B29D-04497840E13D}" srcOrd="1" destOrd="0" presId="urn:microsoft.com/office/officeart/2005/8/layout/pList1"/>
    <dgm:cxn modelId="{F1FF0BF3-E3BD-46EF-B401-24AC371636A7}" type="presParOf" srcId="{B1EA16CD-44AD-42E4-A618-2CEE796696F1}" destId="{E3BA9282-E0D2-495E-860F-C84AEB886551}" srcOrd="5" destOrd="0" presId="urn:microsoft.com/office/officeart/2005/8/layout/pList1"/>
    <dgm:cxn modelId="{A2801706-93B7-417D-9336-B7211C751D73}" type="presParOf" srcId="{B1EA16CD-44AD-42E4-A618-2CEE796696F1}" destId="{5CB91945-76F1-4CA7-B5AE-67780AEA608B}" srcOrd="6" destOrd="0" presId="urn:microsoft.com/office/officeart/2005/8/layout/pList1"/>
    <dgm:cxn modelId="{55042A7E-D097-4A50-BDB2-0729B3389DE1}" type="presParOf" srcId="{5CB91945-76F1-4CA7-B5AE-67780AEA608B}" destId="{9F5AC348-6E2B-492D-B744-6BD06828DF44}" srcOrd="0" destOrd="0" presId="urn:microsoft.com/office/officeart/2005/8/layout/pList1"/>
    <dgm:cxn modelId="{D55C24B6-0EE1-450C-ABE3-576C42C1AA86}" type="presParOf" srcId="{5CB91945-76F1-4CA7-B5AE-67780AEA608B}" destId="{6F3EAFEE-A258-436D-989E-CC809CFE1C53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20F98D-9516-4990-8070-93562E79D778}">
      <dsp:nvSpPr>
        <dsp:cNvPr id="0" name=""/>
        <dsp:cNvSpPr/>
      </dsp:nvSpPr>
      <dsp:spPr>
        <a:xfrm>
          <a:off x="325959" y="1825"/>
          <a:ext cx="2503560" cy="1724953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C72431-C2E4-435C-BF7A-416C45797A82}">
      <dsp:nvSpPr>
        <dsp:cNvPr id="0" name=""/>
        <dsp:cNvSpPr/>
      </dsp:nvSpPr>
      <dsp:spPr>
        <a:xfrm>
          <a:off x="325959" y="1726778"/>
          <a:ext cx="2503560" cy="928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kern="1200" dirty="0">
              <a:latin typeface="Comic Sans MS" panose="030F0702030302020204" pitchFamily="66" charset="0"/>
            </a:rPr>
            <a:t>Tunis</a:t>
          </a:r>
        </a:p>
      </dsp:txBody>
      <dsp:txXfrm>
        <a:off x="325959" y="1726778"/>
        <a:ext cx="2503560" cy="928821"/>
      </dsp:txXfrm>
    </dsp:sp>
    <dsp:sp modelId="{688CC61C-E627-4891-ACA8-9751A220DA8D}">
      <dsp:nvSpPr>
        <dsp:cNvPr id="0" name=""/>
        <dsp:cNvSpPr/>
      </dsp:nvSpPr>
      <dsp:spPr>
        <a:xfrm>
          <a:off x="3079981" y="1825"/>
          <a:ext cx="2503560" cy="1724953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F9660-9CAF-47F8-8F9B-28E54CE84296}">
      <dsp:nvSpPr>
        <dsp:cNvPr id="0" name=""/>
        <dsp:cNvSpPr/>
      </dsp:nvSpPr>
      <dsp:spPr>
        <a:xfrm>
          <a:off x="3079981" y="1726778"/>
          <a:ext cx="2503560" cy="928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kern="1200" dirty="0">
              <a:latin typeface="Comic Sans MS" panose="030F0702030302020204" pitchFamily="66" charset="0"/>
            </a:rPr>
            <a:t>Egipat</a:t>
          </a:r>
        </a:p>
      </dsp:txBody>
      <dsp:txXfrm>
        <a:off x="3079981" y="1726778"/>
        <a:ext cx="2503560" cy="928821"/>
      </dsp:txXfrm>
    </dsp:sp>
    <dsp:sp modelId="{E713BD7E-3653-4A8C-88BF-28D5C1B46295}">
      <dsp:nvSpPr>
        <dsp:cNvPr id="0" name=""/>
        <dsp:cNvSpPr/>
      </dsp:nvSpPr>
      <dsp:spPr>
        <a:xfrm>
          <a:off x="325959" y="2905956"/>
          <a:ext cx="2503560" cy="1724953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86E258-86E0-476A-8D05-526D71F57130}">
      <dsp:nvSpPr>
        <dsp:cNvPr id="0" name=""/>
        <dsp:cNvSpPr/>
      </dsp:nvSpPr>
      <dsp:spPr>
        <a:xfrm>
          <a:off x="325959" y="4630909"/>
          <a:ext cx="2503560" cy="928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kern="1200" dirty="0">
              <a:latin typeface="Comic Sans MS" panose="030F0702030302020204" pitchFamily="66" charset="0"/>
            </a:rPr>
            <a:t>Sudan</a:t>
          </a:r>
        </a:p>
      </dsp:txBody>
      <dsp:txXfrm>
        <a:off x="325959" y="4630909"/>
        <a:ext cx="2503560" cy="928821"/>
      </dsp:txXfrm>
    </dsp:sp>
    <dsp:sp modelId="{A80207A2-0FBA-494B-A54A-651CE2619A14}">
      <dsp:nvSpPr>
        <dsp:cNvPr id="0" name=""/>
        <dsp:cNvSpPr/>
      </dsp:nvSpPr>
      <dsp:spPr>
        <a:xfrm>
          <a:off x="3079981" y="2905956"/>
          <a:ext cx="2503560" cy="1724953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6EF64A-0A95-4761-A416-928D06FEAB89}">
      <dsp:nvSpPr>
        <dsp:cNvPr id="0" name=""/>
        <dsp:cNvSpPr/>
      </dsp:nvSpPr>
      <dsp:spPr>
        <a:xfrm>
          <a:off x="3079981" y="4630909"/>
          <a:ext cx="2503560" cy="928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kern="1200" dirty="0">
              <a:latin typeface="Comic Sans MS" panose="030F0702030302020204" pitchFamily="66" charset="0"/>
            </a:rPr>
            <a:t>Libija</a:t>
          </a:r>
        </a:p>
      </dsp:txBody>
      <dsp:txXfrm>
        <a:off x="3079981" y="4630909"/>
        <a:ext cx="2503560" cy="9288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7EB210-2DFA-48E7-8E2B-9B105BDA0FC1}">
      <dsp:nvSpPr>
        <dsp:cNvPr id="0" name=""/>
        <dsp:cNvSpPr/>
      </dsp:nvSpPr>
      <dsp:spPr>
        <a:xfrm>
          <a:off x="836640" y="3186"/>
          <a:ext cx="2502334" cy="1724108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320EAC-F191-4FA5-BBF5-6210DB3BA8BF}">
      <dsp:nvSpPr>
        <dsp:cNvPr id="0" name=""/>
        <dsp:cNvSpPr/>
      </dsp:nvSpPr>
      <dsp:spPr>
        <a:xfrm>
          <a:off x="836640" y="1727295"/>
          <a:ext cx="2502334" cy="928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kern="1200" dirty="0">
              <a:latin typeface="Comic Sans MS" panose="030F0702030302020204" pitchFamily="66" charset="0"/>
            </a:rPr>
            <a:t>Maroko</a:t>
          </a:r>
        </a:p>
      </dsp:txBody>
      <dsp:txXfrm>
        <a:off x="836640" y="1727295"/>
        <a:ext cx="2502334" cy="928366"/>
      </dsp:txXfrm>
    </dsp:sp>
    <dsp:sp modelId="{B402AB04-1B33-4A1D-AFC0-C4A6516176D6}">
      <dsp:nvSpPr>
        <dsp:cNvPr id="0" name=""/>
        <dsp:cNvSpPr/>
      </dsp:nvSpPr>
      <dsp:spPr>
        <a:xfrm>
          <a:off x="3589313" y="3186"/>
          <a:ext cx="2502334" cy="1724108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0869FB-5213-41DE-9A59-5F7B5088068B}">
      <dsp:nvSpPr>
        <dsp:cNvPr id="0" name=""/>
        <dsp:cNvSpPr/>
      </dsp:nvSpPr>
      <dsp:spPr>
        <a:xfrm>
          <a:off x="3589313" y="1727295"/>
          <a:ext cx="2502334" cy="928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kern="1200" dirty="0">
              <a:latin typeface="Comic Sans MS" panose="030F0702030302020204" pitchFamily="66" charset="0"/>
            </a:rPr>
            <a:t>Niger</a:t>
          </a:r>
        </a:p>
      </dsp:txBody>
      <dsp:txXfrm>
        <a:off x="3589313" y="1727295"/>
        <a:ext cx="2502334" cy="928366"/>
      </dsp:txXfrm>
    </dsp:sp>
    <dsp:sp modelId="{963EF8D4-D195-4B7B-A060-E37F11C63939}">
      <dsp:nvSpPr>
        <dsp:cNvPr id="0" name=""/>
        <dsp:cNvSpPr/>
      </dsp:nvSpPr>
      <dsp:spPr>
        <a:xfrm>
          <a:off x="836640" y="2905894"/>
          <a:ext cx="2502334" cy="1724108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FCB0BD-7D1B-4CB1-B29D-04497840E13D}">
      <dsp:nvSpPr>
        <dsp:cNvPr id="0" name=""/>
        <dsp:cNvSpPr/>
      </dsp:nvSpPr>
      <dsp:spPr>
        <a:xfrm>
          <a:off x="836640" y="4630003"/>
          <a:ext cx="2502334" cy="928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kern="1200" dirty="0">
              <a:latin typeface="Comic Sans MS" panose="030F0702030302020204" pitchFamily="66" charset="0"/>
            </a:rPr>
            <a:t>Alžir</a:t>
          </a:r>
        </a:p>
      </dsp:txBody>
      <dsp:txXfrm>
        <a:off x="836640" y="4630003"/>
        <a:ext cx="2502334" cy="928366"/>
      </dsp:txXfrm>
    </dsp:sp>
    <dsp:sp modelId="{9F5AC348-6E2B-492D-B744-6BD06828DF44}">
      <dsp:nvSpPr>
        <dsp:cNvPr id="0" name=""/>
        <dsp:cNvSpPr/>
      </dsp:nvSpPr>
      <dsp:spPr>
        <a:xfrm>
          <a:off x="3589313" y="2905894"/>
          <a:ext cx="2502334" cy="1724108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3EAFEE-A258-436D-989E-CC809CFE1C53}">
      <dsp:nvSpPr>
        <dsp:cNvPr id="0" name=""/>
        <dsp:cNvSpPr/>
      </dsp:nvSpPr>
      <dsp:spPr>
        <a:xfrm>
          <a:off x="3589313" y="4630003"/>
          <a:ext cx="2502334" cy="928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kern="1200" dirty="0">
              <a:latin typeface="Comic Sans MS" panose="030F0702030302020204" pitchFamily="66" charset="0"/>
            </a:rPr>
            <a:t>Čad</a:t>
          </a:r>
        </a:p>
      </dsp:txBody>
      <dsp:txXfrm>
        <a:off x="3589313" y="4630003"/>
        <a:ext cx="2502334" cy="9283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219063-E2EF-A43E-A5A0-408CD4852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60AF6C-D9EF-C5E3-C466-788FF5492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9FE7B1C-8451-85D8-1AB9-929454161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36CC-8020-43BC-B08E-09934C5452EA}" type="datetimeFigureOut">
              <a:rPr lang="hr-HR" smtClean="0"/>
              <a:t>6.12.2023.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0A9AC83-ED53-EA9F-A28D-D52EFA046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9899800-DF9F-357B-F809-2D8A19720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408B3-5C21-4A55-969E-32B0AA1A97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348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207DF43-897A-518C-009A-D5C43CDDB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EF01995A-2EC4-CB54-2550-0D8275632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FED9547-8C94-E0A4-124A-878C387B3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36CC-8020-43BC-B08E-09934C5452EA}" type="datetimeFigureOut">
              <a:rPr lang="hr-HR" smtClean="0"/>
              <a:t>6.12.2023.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D445AF0-EC6B-18DA-FDAB-5E59F5F5D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9C7D40B-A680-703A-CBDD-DD5F52C37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408B3-5C21-4A55-969E-32B0AA1A97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03653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A93424C7-F2F5-2161-28FB-ECC9C81FCA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F63500C-EBCE-EBCB-F59F-6E6A1257E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771BCDA-759B-3542-41A7-C2662642D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36CC-8020-43BC-B08E-09934C5452EA}" type="datetimeFigureOut">
              <a:rPr lang="hr-HR" smtClean="0"/>
              <a:t>6.12.2023.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FDEB71E-A64C-4E4E-56C5-A4FC98771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D94E130-8C94-CCBD-C7CD-9D8024E05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408B3-5C21-4A55-969E-32B0AA1A97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0527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EA288E-D786-2085-178C-629BCF10E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5C2944B-BFD0-EEF9-9B0D-BBA99B759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539FF59-4C8B-BBD2-BAEE-7C84CF23F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36CC-8020-43BC-B08E-09934C5452EA}" type="datetimeFigureOut">
              <a:rPr lang="hr-HR" smtClean="0"/>
              <a:t>6.12.2023.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A8FEF31-D0D8-0931-725B-49F6B30D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25813E7-4E24-E059-373A-C29102D42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408B3-5C21-4A55-969E-32B0AA1A97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55207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1E62B9-82D0-D2AB-8424-99C11ED3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7996872-E489-1678-8E3C-0EA3CAA26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1986540-F104-BF36-15C4-A124F1C4A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36CC-8020-43BC-B08E-09934C5452EA}" type="datetimeFigureOut">
              <a:rPr lang="hr-HR" smtClean="0"/>
              <a:t>6.12.2023.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F0A9D98-2B07-C4AD-C5A0-3442F1C23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4CDFF1D-969C-6B3A-F29C-1A4E1E55C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408B3-5C21-4A55-969E-32B0AA1A97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0946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0F9419-1515-870A-2D95-DA59EAAB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E9B4D42-7A02-4109-4300-9EE98C34CC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7DF8E3B-8304-D1E0-5B1B-9F677EF63B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4320504-2DC2-9D86-4B44-9AAEFA661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36CC-8020-43BC-B08E-09934C5452EA}" type="datetimeFigureOut">
              <a:rPr lang="hr-HR" smtClean="0"/>
              <a:t>6.12.2023.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5DDACC2-754B-78D4-209D-C22E9FCE4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C4379BE-005E-C137-0444-2847EF2F0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408B3-5C21-4A55-969E-32B0AA1A97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67081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52765A-2442-D221-6AB7-087C63D86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F31B48F-894F-FA20-02D2-3E00AB8CF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9F09C02-CFE8-1320-BC01-80A98F085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C036581F-5871-6056-420D-4B1FC33DCC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45AE1074-5508-F429-6030-20D95B8826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0B7EB4A-C725-2178-BEE7-9BD1AB8A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36CC-8020-43BC-B08E-09934C5452EA}" type="datetimeFigureOut">
              <a:rPr lang="hr-HR" smtClean="0"/>
              <a:t>6.12.2023.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16387598-1D52-0E7C-0D49-3C7F2753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C6021062-F519-B56C-D51E-392609AAE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408B3-5C21-4A55-969E-32B0AA1A97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8510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4CAFEF-C72C-A224-1673-119D0851D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EE23809D-30C7-CF69-6BFA-B725591BE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36CC-8020-43BC-B08E-09934C5452EA}" type="datetimeFigureOut">
              <a:rPr lang="hr-HR" smtClean="0"/>
              <a:t>6.12.2023.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A24ADE3A-4004-FA7B-1056-537D2866E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B304206B-58B4-A2D3-EA7F-4CCE81262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408B3-5C21-4A55-969E-32B0AA1A97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70676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37764B21-B6C7-26D2-A93E-F87E30A5C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36CC-8020-43BC-B08E-09934C5452EA}" type="datetimeFigureOut">
              <a:rPr lang="hr-HR" smtClean="0"/>
              <a:t>6.12.2023.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4365D971-9FFE-C9EC-4E78-7115E65D9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AF775164-BBBF-3277-FB9D-8BC59A657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408B3-5C21-4A55-969E-32B0AA1A97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62358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445177-E8D8-8BE1-C668-BEDC01B26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A47AD6F-0A69-E29C-24FD-9623F7105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62A8EC7-7549-BE98-F646-B5387923A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E853BE2-10EA-4DE0-768F-B059F0BDC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36CC-8020-43BC-B08E-09934C5452EA}" type="datetimeFigureOut">
              <a:rPr lang="hr-HR" smtClean="0"/>
              <a:t>6.12.2023.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6B06B05-2D0B-FD39-56FF-F0A02E3AE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42F075E-5862-9A69-B72C-D8D936B76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408B3-5C21-4A55-969E-32B0AA1A97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19477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F82C4B-553B-0379-E289-8FA3A8984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61ABDAA8-9861-47AC-7DE3-7609498CA2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F016E81D-0E12-D414-E3A0-88A17374C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9897CFE-B03C-ADE0-5591-6D34B7FC3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36CC-8020-43BC-B08E-09934C5452EA}" type="datetimeFigureOut">
              <a:rPr lang="hr-HR" smtClean="0"/>
              <a:t>6.12.2023.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895B022-8AC0-54F8-1D27-16D22DD97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2B6F10A5-FB7D-1C25-8AEE-A2767CBB2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408B3-5C21-4A55-969E-32B0AA1A97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1659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EC1959DA-7FD6-9484-B1DC-6629941D9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0B07C7B-C92A-71F6-582B-D9FE77A9D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4DD9CF0-E7D0-8731-C343-B825D82B0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B36CC-8020-43BC-B08E-09934C5452EA}" type="datetimeFigureOut">
              <a:rPr lang="hr-HR" smtClean="0"/>
              <a:t>6.12.2023.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4CF7FD6-428E-90F1-2477-FA1E7BB83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8DE2E69-25BD-83A4-CD11-49D7A490B3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408B3-5C21-4A55-969E-32B0AA1A97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2932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goodfreephotos.com/united-states/wisconsin/southern-wisconsin/tree-in-the-middle-of-the-field.jpg.ph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0" Type="http://schemas.openxmlformats.org/officeDocument/2006/relationships/diagramData" Target="../diagrams/data2.xml"/><Relationship Id="rId4" Type="http://schemas.openxmlformats.org/officeDocument/2006/relationships/hyperlink" Target="https://pixabay.com/fr/sahara-d%C3%A9sert-tunisie-1258679/" TargetMode="External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microsoft.com/office/2007/relationships/hdphoto" Target="../media/hdphoto3.wdp"/><Relationship Id="rId7" Type="http://schemas.openxmlformats.org/officeDocument/2006/relationships/image" Target="../media/image1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2.jpeg"/><Relationship Id="rId9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microsoft.com/office/2007/relationships/hdphoto" Target="../media/hdphoto4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hyperlink" Target="https://www.populationdata.net/pays/sahara-occidental/" TargetMode="External"/><Relationship Id="rId9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5.wdp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11" Type="http://schemas.openxmlformats.org/officeDocument/2006/relationships/image" Target="../media/image36.png"/><Relationship Id="rId5" Type="http://schemas.openxmlformats.org/officeDocument/2006/relationships/image" Target="../media/image31.jpg"/><Relationship Id="rId10" Type="http://schemas.openxmlformats.org/officeDocument/2006/relationships/image" Target="../media/image35.png"/><Relationship Id="rId4" Type="http://schemas.openxmlformats.org/officeDocument/2006/relationships/hyperlink" Target="https://rocket-science.blog.hu/2021/04/16/nasa_iss_photos" TargetMode="Externa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5.wdp"/><Relationship Id="rId7" Type="http://schemas.openxmlformats.org/officeDocument/2006/relationships/image" Target="../media/image33.png"/><Relationship Id="rId12" Type="http://schemas.openxmlformats.org/officeDocument/2006/relationships/image" Target="../media/image3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11" Type="http://schemas.openxmlformats.org/officeDocument/2006/relationships/image" Target="../media/image38.jpg"/><Relationship Id="rId5" Type="http://schemas.openxmlformats.org/officeDocument/2006/relationships/image" Target="../media/image31.jpg"/><Relationship Id="rId10" Type="http://schemas.openxmlformats.org/officeDocument/2006/relationships/image" Target="../media/image37.jpg"/><Relationship Id="rId4" Type="http://schemas.openxmlformats.org/officeDocument/2006/relationships/hyperlink" Target="https://rocket-science.blog.hu/2021/04/16/nasa_iss_photos" TargetMode="External"/><Relationship Id="rId9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de/photo/1414006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946933E-6EB9-8FA7-EEBB-7C1E95AFD5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Comic Sans MS" panose="030F0702030302020204" pitchFamily="66" charset="0"/>
              </a:rPr>
              <a:t>SAHARA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3B08683-C3B5-1858-9F47-9CE08F1564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Comic Sans MS" panose="030F0702030302020204" pitchFamily="66" charset="0"/>
              </a:rPr>
              <a:t>IZRADILI</a:t>
            </a:r>
            <a:r>
              <a:rPr lang="hr-HR" dirty="0">
                <a:solidFill>
                  <a:schemeClr val="bg1"/>
                </a:solidFill>
              </a:rPr>
              <a:t>: polaznici DOD-a Geografije</a:t>
            </a:r>
          </a:p>
        </p:txBody>
      </p:sp>
    </p:spTree>
    <p:extLst>
      <p:ext uri="{BB962C8B-B14F-4D97-AF65-F5344CB8AC3E}">
        <p14:creationId xmlns:p14="http://schemas.microsoft.com/office/powerpoint/2010/main" val="245385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946933E-6EB9-8FA7-EEBB-7C1E95AFD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5600" kern="1200" dirty="0">
                <a:solidFill>
                  <a:schemeClr val="bg1"/>
                </a:solidFill>
                <a:latin typeface="Comic Sans MS" panose="030F0702030302020204" pitchFamily="66" charset="0"/>
              </a:rPr>
              <a:t>PROSTOR</a:t>
            </a:r>
          </a:p>
        </p:txBody>
      </p:sp>
      <p:pic>
        <p:nvPicPr>
          <p:cNvPr id="5" name="Picture 4" descr="Kum Dunes için bir deve gezvan 'in gölgeleri">
            <a:extLst>
              <a:ext uri="{FF2B5EF4-FFF2-40B4-BE49-F238E27FC236}">
                <a16:creationId xmlns:a16="http://schemas.microsoft.com/office/drawing/2014/main" id="{BA27E832-84C2-6DB2-7C9C-C7C644E314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972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7B1B1516-D31D-850E-6A66-8C013B249B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437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kstniOkvir 3">
            <a:extLst>
              <a:ext uri="{FF2B5EF4-FFF2-40B4-BE49-F238E27FC236}">
                <a16:creationId xmlns:a16="http://schemas.microsoft.com/office/drawing/2014/main" id="{E1D9B358-9F8D-DCE6-363B-AAB70F5EBE56}"/>
              </a:ext>
            </a:extLst>
          </p:cNvPr>
          <p:cNvSpPr txBox="1"/>
          <p:nvPr/>
        </p:nvSpPr>
        <p:spPr>
          <a:xfrm>
            <a:off x="135467" y="143156"/>
            <a:ext cx="5334000" cy="3988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latin typeface="Comic Sans MS" panose="030F0702030302020204" pitchFamily="66" charset="0"/>
              </a:rPr>
              <a:t>Sjever Afrike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8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latin typeface="Comic Sans MS" panose="030F0702030302020204" pitchFamily="66" charset="0"/>
              </a:rPr>
              <a:t>Površina: 9 000 000 km² (Europa 10 000 000km²)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8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latin typeface="Comic Sans MS" panose="030F0702030302020204" pitchFamily="66" charset="0"/>
              </a:rPr>
              <a:t>31% Afrike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8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latin typeface="Comic Sans MS" panose="030F0702030302020204" pitchFamily="66" charset="0"/>
              </a:rPr>
              <a:t>Svojstva : 2/3 kamenita</a:t>
            </a:r>
          </a:p>
          <a:p>
            <a:r>
              <a:rPr lang="hr-HR" sz="2800" dirty="0">
                <a:latin typeface="Comic Sans MS" panose="030F0702030302020204" pitchFamily="66" charset="0"/>
              </a:rPr>
              <a:t>                   1/3 pješčana</a:t>
            </a:r>
          </a:p>
        </p:txBody>
      </p:sp>
    </p:spTree>
    <p:extLst>
      <p:ext uri="{BB962C8B-B14F-4D97-AF65-F5344CB8AC3E}">
        <p14:creationId xmlns:p14="http://schemas.microsoft.com/office/powerpoint/2010/main" val="42775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8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39B886-E48A-7EF3-36DA-F9C7E9E74028}"/>
              </a:ext>
            </a:extLst>
          </p:cNvPr>
          <p:cNvSpPr txBox="1"/>
          <p:nvPr/>
        </p:nvSpPr>
        <p:spPr>
          <a:xfrm>
            <a:off x="1862202" y="87682"/>
            <a:ext cx="84675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latin typeface="Comic Sans MS" panose="030F0702030302020204" pitchFamily="66" charset="0"/>
              </a:rPr>
              <a:t>DRŽAVE UNUTAR PUSTINJE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7D4D9B5-BD2B-5C67-4D91-0B960FCD61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8552654"/>
              </p:ext>
            </p:extLst>
          </p:nvPr>
        </p:nvGraphicFramePr>
        <p:xfrm>
          <a:off x="-97426" y="977030"/>
          <a:ext cx="5909501" cy="5561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8D35172-E8FD-4AB9-B9AB-67A209FC78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2949525"/>
              </p:ext>
            </p:extLst>
          </p:nvPr>
        </p:nvGraphicFramePr>
        <p:xfrm>
          <a:off x="5661764" y="982383"/>
          <a:ext cx="6928289" cy="5561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4215620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9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Kum Dunes için bir deve gezvan 'in gölgeleri">
            <a:extLst>
              <a:ext uri="{FF2B5EF4-FFF2-40B4-BE49-F238E27FC236}">
                <a16:creationId xmlns:a16="http://schemas.microsoft.com/office/drawing/2014/main" id="{BA27E832-84C2-6DB2-7C9C-C7C644E314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414"/>
          <a:stretch/>
        </p:blipFill>
        <p:spPr>
          <a:xfrm>
            <a:off x="1" y="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946933E-6EB9-8FA7-EEBB-7C1E95AFD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636" y="0"/>
            <a:ext cx="4950189" cy="7698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hr-HR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NARODI</a:t>
            </a:r>
            <a:endParaRPr lang="en-US" sz="52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E4DDBC11-4609-835F-43CB-F8504C2E697B}"/>
              </a:ext>
            </a:extLst>
          </p:cNvPr>
          <p:cNvSpPr txBox="1"/>
          <p:nvPr/>
        </p:nvSpPr>
        <p:spPr>
          <a:xfrm>
            <a:off x="195309" y="965032"/>
            <a:ext cx="94813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latin typeface="Comic Sans MS" panose="030F0702030302020204" pitchFamily="66" charset="0"/>
              </a:rPr>
              <a:t>Samo oko 2 500 000 stanovnika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8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latin typeface="Comic Sans MS" panose="030F0702030302020204" pitchFamily="66" charset="0"/>
              </a:rPr>
              <a:t>Berberi, Egipćani, Arapi i Sudanci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8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latin typeface="Comic Sans MS" panose="030F0702030302020204" pitchFamily="66" charset="0"/>
              </a:rPr>
              <a:t>Velikom većinom muslimani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E31CDF-94C6-9C9E-06FF-B4FA35C4E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81" y="3361847"/>
            <a:ext cx="4583450" cy="3050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DFC34C-F2B9-49A8-AB0B-3B86C0C1B3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75" y="3407008"/>
            <a:ext cx="5199956" cy="2921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A8F6E8-6ECC-0952-8E30-490CEF3F2C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53" y="3219432"/>
            <a:ext cx="3418106" cy="3418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A60BFC-6DAB-9942-1608-1F36B5DDD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92" y="819913"/>
            <a:ext cx="3837335" cy="2156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583264-DAC3-D2A5-E87B-336440AA52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028" y="787390"/>
            <a:ext cx="3337777" cy="2221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27C942-6257-A4C2-1028-D11A5B851C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854" y="3506406"/>
            <a:ext cx="5365198" cy="2682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03307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9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Kum Dunes için bir deve gezvan 'in gölgeleri">
            <a:extLst>
              <a:ext uri="{FF2B5EF4-FFF2-40B4-BE49-F238E27FC236}">
                <a16:creationId xmlns:a16="http://schemas.microsoft.com/office/drawing/2014/main" id="{BA27E832-84C2-6DB2-7C9C-C7C644E314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414"/>
          <a:stretch/>
        </p:blipFill>
        <p:spPr>
          <a:xfrm>
            <a:off x="-3048" y="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E4DDBC11-4609-835F-43CB-F8504C2E697B}"/>
              </a:ext>
            </a:extLst>
          </p:cNvPr>
          <p:cNvSpPr txBox="1"/>
          <p:nvPr/>
        </p:nvSpPr>
        <p:spPr>
          <a:xfrm>
            <a:off x="120153" y="103257"/>
            <a:ext cx="94813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latin typeface="Comic Sans MS" panose="030F0702030302020204" pitchFamily="66" charset="0"/>
              </a:rPr>
              <a:t>pustinjska klima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8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latin typeface="Comic Sans MS" panose="030F0702030302020204" pitchFamily="66" charset="0"/>
              </a:rPr>
              <a:t>vrlo malo plodne zemlje i vode – oaze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8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latin typeface="Comic Sans MS" panose="030F0702030302020204" pitchFamily="66" charset="0"/>
              </a:rPr>
              <a:t>uzrok sukoba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A76D8D-DF56-2CE5-1DAE-A2356D9350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175" y="285745"/>
            <a:ext cx="4191000" cy="3143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67DEF5-99B2-A8F6-FD3D-80FFB0E7D2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39" y="2519353"/>
            <a:ext cx="5067369" cy="28503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Western Sahara conflict - Wikipedia">
            <a:extLst>
              <a:ext uri="{FF2B5EF4-FFF2-40B4-BE49-F238E27FC236}">
                <a16:creationId xmlns:a16="http://schemas.microsoft.com/office/drawing/2014/main" id="{D36C3767-446D-7300-D8A6-EEC66DDE1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47" y="3726892"/>
            <a:ext cx="4042419" cy="30278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90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9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0BF4B6-3988-9AE3-1FC4-26E2D84E8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1" y="490688"/>
            <a:ext cx="3589223" cy="2390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611993-028F-732E-A4DC-784987D51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177740"/>
            <a:ext cx="3810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B5574E-4A8D-60D2-1128-463D4265A0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7915" y="553116"/>
            <a:ext cx="3536291" cy="2265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C57C54-1E70-4DF3-0014-44DCE7E003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73" y="3672839"/>
            <a:ext cx="3754191" cy="2815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01122E-BAC1-A2B9-5DD5-271C5C78AC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61" y="3672839"/>
            <a:ext cx="4274507" cy="2828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600166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2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EC7DEF-E99F-9315-8065-964A1775E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11" y="200416"/>
            <a:ext cx="4194922" cy="3093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07F74A-8FCF-5DAD-B73F-C468695ED3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54" y="200416"/>
            <a:ext cx="4851062" cy="3093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82A08A-AC02-193D-6140-7146992B53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380" y="3770073"/>
            <a:ext cx="5098672" cy="2668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93E1B0-F4EF-F992-A9E7-355017FC9D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0249" y="3565020"/>
            <a:ext cx="4336983" cy="3092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Kum Dunes için bir deve gezvan 'in gölgeleri">
            <a:extLst>
              <a:ext uri="{FF2B5EF4-FFF2-40B4-BE49-F238E27FC236}">
                <a16:creationId xmlns:a16="http://schemas.microsoft.com/office/drawing/2014/main" id="{AFF45FF6-E007-48BB-8D6D-287EBF8F315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5414"/>
          <a:stretch/>
        </p:blipFill>
        <p:spPr>
          <a:xfrm>
            <a:off x="0" y="0"/>
            <a:ext cx="12191999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B2C4430-A3A1-4628-ABF0-9A25B15A6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Comic Sans MS" panose="030F0702030302020204" pitchFamily="66" charset="0"/>
              </a:rPr>
              <a:t>Zapadna Sahara</a:t>
            </a:r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E23160EB-5E0F-40D9-A05B-64143CE81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408724" y="1935312"/>
            <a:ext cx="5119947" cy="3407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Zastava Zapadne Sahare - Wikipedia">
            <a:extLst>
              <a:ext uri="{FF2B5EF4-FFF2-40B4-BE49-F238E27FC236}">
                <a16:creationId xmlns:a16="http://schemas.microsoft.com/office/drawing/2014/main" id="{D8EDBAB8-78B0-402D-BBAA-152AB9DD6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563" y="2166415"/>
            <a:ext cx="5889774" cy="2944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10315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2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EC7DEF-E99F-9315-8065-964A1775E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11" y="200416"/>
            <a:ext cx="4194922" cy="3093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07F74A-8FCF-5DAD-B73F-C468695ED3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54" y="200416"/>
            <a:ext cx="4851062" cy="3093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82A08A-AC02-193D-6140-7146992B53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380" y="3770073"/>
            <a:ext cx="5098672" cy="2668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93E1B0-F4EF-F992-A9E7-355017FC9D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0249" y="3565020"/>
            <a:ext cx="4336983" cy="3092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Kum Dunes için bir deve gezvan 'in gölgeleri">
            <a:extLst>
              <a:ext uri="{FF2B5EF4-FFF2-40B4-BE49-F238E27FC236}">
                <a16:creationId xmlns:a16="http://schemas.microsoft.com/office/drawing/2014/main" id="{AFF45FF6-E007-48BB-8D6D-287EBF8F315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5414"/>
          <a:stretch/>
        </p:blipFill>
        <p:spPr>
          <a:xfrm>
            <a:off x="0" y="10"/>
            <a:ext cx="12191999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B2C4430-A3A1-4628-ABF0-9A25B15A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11" y="80440"/>
            <a:ext cx="10515600" cy="1325563"/>
          </a:xfrm>
        </p:spPr>
        <p:txBody>
          <a:bodyPr/>
          <a:lstStyle/>
          <a:p>
            <a:r>
              <a:rPr lang="hr-HR" dirty="0">
                <a:latin typeface="Comic Sans MS" panose="030F0702030302020204" pitchFamily="66" charset="0"/>
              </a:rPr>
              <a:t>Zapadna Sahara</a:t>
            </a:r>
          </a:p>
        </p:txBody>
      </p:sp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84E35146-319D-49E8-B5A2-009B54AFC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111" y="1372533"/>
            <a:ext cx="10515600" cy="4351338"/>
          </a:xfrm>
        </p:spPr>
        <p:txBody>
          <a:bodyPr/>
          <a:lstStyle/>
          <a:p>
            <a:r>
              <a:rPr lang="hr-HR" dirty="0">
                <a:latin typeface="Comic Sans MS" panose="030F0702030302020204" pitchFamily="66" charset="0"/>
              </a:rPr>
              <a:t>okupirana od Maroka, nije priznata kao država</a:t>
            </a:r>
          </a:p>
          <a:p>
            <a:endParaRPr lang="hr-HR" dirty="0">
              <a:latin typeface="Comic Sans MS" panose="030F0702030302020204" pitchFamily="66" charset="0"/>
            </a:endParaRPr>
          </a:p>
          <a:p>
            <a:r>
              <a:rPr lang="hr-HR" dirty="0">
                <a:latin typeface="Comic Sans MS" panose="030F0702030302020204" pitchFamily="66" charset="0"/>
              </a:rPr>
              <a:t>izbjeglo oko 100 000 ljudi</a:t>
            </a:r>
          </a:p>
          <a:p>
            <a:endParaRPr lang="hr-HR" dirty="0">
              <a:latin typeface="Comic Sans MS" panose="030F0702030302020204" pitchFamily="66" charset="0"/>
            </a:endParaRPr>
          </a:p>
          <a:p>
            <a:r>
              <a:rPr lang="hr-HR" dirty="0">
                <a:latin typeface="Comic Sans MS" panose="030F0702030302020204" pitchFamily="66" charset="0"/>
              </a:rPr>
              <a:t>žive u izbjegličkim logorima u Alžiru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1793B0-F9EC-C493-5B7F-1303DFABD4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981" y="4091791"/>
            <a:ext cx="4704367" cy="2473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788B70-8166-1062-C842-E9802F04BC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449" y="267996"/>
            <a:ext cx="3677440" cy="2166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Sahrawi refugee camps - Wikipedia">
            <a:extLst>
              <a:ext uri="{FF2B5EF4-FFF2-40B4-BE49-F238E27FC236}">
                <a16:creationId xmlns:a16="http://schemas.microsoft.com/office/drawing/2014/main" id="{746E9A67-59C7-E1BF-0C55-2241C9902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97" y="4002955"/>
            <a:ext cx="3377081" cy="2532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44772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E475A6-E9A8-245F-5284-E23AC4634E93}"/>
              </a:ext>
            </a:extLst>
          </p:cNvPr>
          <p:cNvSpPr/>
          <p:nvPr/>
        </p:nvSpPr>
        <p:spPr>
          <a:xfrm>
            <a:off x="3227359" y="2662669"/>
            <a:ext cx="5488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HVALA NA PAŽNJI!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50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98</Words>
  <Application>Microsoft Office PowerPoint</Application>
  <PresentationFormat>Široki zaslon</PresentationFormat>
  <Paragraphs>39</Paragraphs>
  <Slides>9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Comic Sans MS</vt:lpstr>
      <vt:lpstr>Tema sustava Office</vt:lpstr>
      <vt:lpstr>SAHARA</vt:lpstr>
      <vt:lpstr>PROSTOR</vt:lpstr>
      <vt:lpstr>PowerPoint prezentacija</vt:lpstr>
      <vt:lpstr>NARODI</vt:lpstr>
      <vt:lpstr>PowerPoint prezentacija</vt:lpstr>
      <vt:lpstr>PowerPoint prezentacija</vt:lpstr>
      <vt:lpstr>Zapadna Sahara</vt:lpstr>
      <vt:lpstr>Zapadna Sahara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Željko Uremović</dc:creator>
  <cp:lastModifiedBy>Knjižnica</cp:lastModifiedBy>
  <cp:revision>9</cp:revision>
  <dcterms:created xsi:type="dcterms:W3CDTF">2023-11-16T13:32:10Z</dcterms:created>
  <dcterms:modified xsi:type="dcterms:W3CDTF">2023-12-06T08:28:39Z</dcterms:modified>
</cp:coreProperties>
</file>