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1A38E-76C1-4345-9D01-4A7F7FF5E285}" type="datetimeFigureOut">
              <a:rPr lang="sr-Latn-CS" smtClean="0"/>
              <a:pPr/>
              <a:t>23.6.2015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6CC0F-DA6D-4293-91EC-30B0C122857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6CC0F-DA6D-4293-91EC-30B0C1228575}" type="slidenum">
              <a:rPr lang="hr-HR" smtClean="0"/>
              <a:pPr/>
              <a:t>19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F8EFE-7DBF-445A-B7E2-B73D85435107}" type="datetimeFigureOut">
              <a:rPr lang="sr-Latn-CS" smtClean="0"/>
              <a:pPr/>
              <a:t>23.6.2015</a:t>
            </a:fld>
            <a:endParaRPr lang="hr-H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B7A17-1981-4DF9-A1E3-A9DACD93851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F8EFE-7DBF-445A-B7E2-B73D85435107}" type="datetimeFigureOut">
              <a:rPr lang="sr-Latn-CS" smtClean="0"/>
              <a:pPr/>
              <a:t>23.6.2015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B7A17-1981-4DF9-A1E3-A9DACD93851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F8EFE-7DBF-445A-B7E2-B73D85435107}" type="datetimeFigureOut">
              <a:rPr lang="sr-Latn-CS" smtClean="0"/>
              <a:pPr/>
              <a:t>23.6.2015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B7A17-1981-4DF9-A1E3-A9DACD93851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F8EFE-7DBF-445A-B7E2-B73D85435107}" type="datetimeFigureOut">
              <a:rPr lang="sr-Latn-CS" smtClean="0"/>
              <a:pPr/>
              <a:t>23.6.2015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B7A17-1981-4DF9-A1E3-A9DACD93851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F8EFE-7DBF-445A-B7E2-B73D85435107}" type="datetimeFigureOut">
              <a:rPr lang="sr-Latn-CS" smtClean="0"/>
              <a:pPr/>
              <a:t>23.6.2015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B7A17-1981-4DF9-A1E3-A9DACD93851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F8EFE-7DBF-445A-B7E2-B73D85435107}" type="datetimeFigureOut">
              <a:rPr lang="sr-Latn-CS" smtClean="0"/>
              <a:pPr/>
              <a:t>23.6.2015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B7A17-1981-4DF9-A1E3-A9DACD93851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F8EFE-7DBF-445A-B7E2-B73D85435107}" type="datetimeFigureOut">
              <a:rPr lang="sr-Latn-CS" smtClean="0"/>
              <a:pPr/>
              <a:t>23.6.2015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B7A17-1981-4DF9-A1E3-A9DACD93851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F8EFE-7DBF-445A-B7E2-B73D85435107}" type="datetimeFigureOut">
              <a:rPr lang="sr-Latn-CS" smtClean="0"/>
              <a:pPr/>
              <a:t>23.6.2015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B7A17-1981-4DF9-A1E3-A9DACD93851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F8EFE-7DBF-445A-B7E2-B73D85435107}" type="datetimeFigureOut">
              <a:rPr lang="sr-Latn-CS" smtClean="0"/>
              <a:pPr/>
              <a:t>23.6.2015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B7A17-1981-4DF9-A1E3-A9DACD93851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F8EFE-7DBF-445A-B7E2-B73D85435107}" type="datetimeFigureOut">
              <a:rPr lang="sr-Latn-CS" smtClean="0"/>
              <a:pPr/>
              <a:t>23.6.2015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B7A17-1981-4DF9-A1E3-A9DACD93851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F8EFE-7DBF-445A-B7E2-B73D85435107}" type="datetimeFigureOut">
              <a:rPr lang="sr-Latn-CS" smtClean="0"/>
              <a:pPr/>
              <a:t>23.6.2015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B7A17-1981-4DF9-A1E3-A9DACD93851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9FF8EFE-7DBF-445A-B7E2-B73D85435107}" type="datetimeFigureOut">
              <a:rPr lang="sr-Latn-CS" smtClean="0"/>
              <a:pPr/>
              <a:t>23.6.2015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66B7A17-1981-4DF9-A1E3-A9DACD93851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14414" y="1285860"/>
            <a:ext cx="7719274" cy="49625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r-HR" sz="4700" b="1" dirty="0" smtClean="0">
                <a:solidFill>
                  <a:schemeClr val="accent2">
                    <a:lumMod val="75000"/>
                  </a:schemeClr>
                </a:solidFill>
              </a:rPr>
              <a:t>JEDNODNEVNA EKSKURZIJA </a:t>
            </a:r>
          </a:p>
          <a:p>
            <a:pPr algn="ctr">
              <a:buNone/>
            </a:pPr>
            <a:endParaRPr lang="hr-HR" b="1" dirty="0" smtClean="0"/>
          </a:p>
          <a:p>
            <a:pPr algn="ctr">
              <a:buNone/>
            </a:pPr>
            <a:r>
              <a:rPr lang="hr-HR" b="1" dirty="0" smtClean="0"/>
              <a:t> 2. A  I  2. B  RAZREDA </a:t>
            </a:r>
          </a:p>
          <a:p>
            <a:pPr algn="ctr">
              <a:buNone/>
            </a:pPr>
            <a:endParaRPr lang="hr-HR" b="1" dirty="0" smtClean="0"/>
          </a:p>
          <a:p>
            <a:pPr>
              <a:buNone/>
            </a:pPr>
            <a:r>
              <a:rPr lang="hr-HR" b="1" smtClean="0"/>
              <a:t>         </a:t>
            </a:r>
            <a:r>
              <a:rPr lang="hr-HR" b="1" smtClean="0">
                <a:solidFill>
                  <a:schemeClr val="accent2">
                    <a:lumMod val="75000"/>
                  </a:schemeClr>
                </a:solidFill>
              </a:rPr>
              <a:t>U  </a:t>
            </a: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ZAVIČAJNI   GRAD   VARAŽDIN</a:t>
            </a:r>
          </a:p>
          <a:p>
            <a:pPr algn="ctr">
              <a:buNone/>
            </a:pPr>
            <a:endParaRPr lang="hr-HR" b="1" dirty="0" smtClean="0"/>
          </a:p>
          <a:p>
            <a:pPr>
              <a:buNone/>
            </a:pPr>
            <a:endParaRPr lang="hr-HR" b="1" dirty="0" smtClean="0"/>
          </a:p>
          <a:p>
            <a:pPr>
              <a:buNone/>
            </a:pPr>
            <a:endParaRPr lang="hr-HR" b="1" dirty="0" smtClean="0"/>
          </a:p>
          <a:p>
            <a:pPr>
              <a:buNone/>
            </a:pPr>
            <a:endParaRPr lang="hr-HR" b="1" dirty="0" smtClean="0"/>
          </a:p>
          <a:p>
            <a:pPr>
              <a:buNone/>
            </a:pP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9. lipnja 2015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Tu  se igralo i učilo.</a:t>
            </a:r>
            <a:endParaRPr lang="hr-HR" sz="2000" dirty="0"/>
          </a:p>
        </p:txBody>
      </p:sp>
      <p:pic>
        <p:nvPicPr>
          <p:cNvPr id="5" name="Content Placeholder 4" descr="20150609_0946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214422"/>
            <a:ext cx="4619991" cy="2598745"/>
          </a:xfrm>
        </p:spPr>
      </p:pic>
      <p:pic>
        <p:nvPicPr>
          <p:cNvPr id="10" name="Content Placeholder 9" descr="20150609_1008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197190" y="3929066"/>
            <a:ext cx="4953034" cy="27860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000" dirty="0" smtClean="0"/>
              <a:t>A onda smo svi zajedno slušali priču.</a:t>
            </a:r>
            <a:endParaRPr lang="hr-HR" sz="2000" dirty="0"/>
          </a:p>
        </p:txBody>
      </p:sp>
      <p:pic>
        <p:nvPicPr>
          <p:cNvPr id="5" name="Content Placeholder 4" descr="20150609_1009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357298"/>
            <a:ext cx="2623542" cy="4664075"/>
          </a:xfrm>
        </p:spPr>
      </p:pic>
      <p:pic>
        <p:nvPicPr>
          <p:cNvPr id="8" name="Content Placeholder 7" descr="20150609_1019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60457" y="2143116"/>
            <a:ext cx="4873994" cy="27416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Stigli smo u kazalište. Upoznali smo glumicu i redateljicu.</a:t>
            </a:r>
            <a:endParaRPr lang="hr-HR" sz="2000" dirty="0"/>
          </a:p>
        </p:txBody>
      </p:sp>
      <p:pic>
        <p:nvPicPr>
          <p:cNvPr id="4" name="Content Placeholder 3" descr="20150609_1046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1687" y="1714488"/>
            <a:ext cx="7542763" cy="42428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Pozornica je bila spremna za generalnu probu.</a:t>
            </a:r>
            <a:endParaRPr lang="hr-HR" sz="2000" dirty="0"/>
          </a:p>
        </p:txBody>
      </p:sp>
      <p:pic>
        <p:nvPicPr>
          <p:cNvPr id="4" name="Content Placeholder 3" descr="20150609_1046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735" y="1738745"/>
            <a:ext cx="7498080" cy="42187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2912"/>
          </a:xfrm>
        </p:spPr>
        <p:txBody>
          <a:bodyPr>
            <a:normAutofit fontScale="90000"/>
          </a:bodyPr>
          <a:lstStyle/>
          <a:p>
            <a:r>
              <a:rPr lang="hr-HR" sz="2000" dirty="0" smtClean="0"/>
              <a:t>S kazališnih dasaka stigli smo u kino. Filmsko platno bilo je samo naše.</a:t>
            </a:r>
            <a:endParaRPr lang="hr-HR" sz="2000" dirty="0"/>
          </a:p>
        </p:txBody>
      </p:sp>
      <p:pic>
        <p:nvPicPr>
          <p:cNvPr id="5" name="Content Placeholder 4" descr="20150609_1112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928670"/>
            <a:ext cx="6286544" cy="2955935"/>
          </a:xfrm>
        </p:spPr>
      </p:pic>
      <p:pic>
        <p:nvPicPr>
          <p:cNvPr id="6" name="Content Placeholder 5" descr="20150609_1117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71736" y="4000504"/>
            <a:ext cx="4816149" cy="27090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Naša voditeljica povela nas je u susret s anđelima, u Muzej anđela. To možete vidjeti samo u Varaždinu…</a:t>
            </a:r>
            <a:endParaRPr lang="hr-HR" sz="2000" dirty="0"/>
          </a:p>
        </p:txBody>
      </p:sp>
      <p:pic>
        <p:nvPicPr>
          <p:cNvPr id="4" name="Content Placeholder 3" descr="20150609_1135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735" y="1738745"/>
            <a:ext cx="7498080" cy="42187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/>
          </a:bodyPr>
          <a:lstStyle/>
          <a:p>
            <a:r>
              <a:rPr lang="hr-HR" sz="2000" dirty="0" smtClean="0"/>
              <a:t>…baš kao i krinolinu ljubavi!</a:t>
            </a:r>
            <a:endParaRPr lang="hr-HR" sz="2000" dirty="0"/>
          </a:p>
        </p:txBody>
      </p:sp>
      <p:pic>
        <p:nvPicPr>
          <p:cNvPr id="4" name="Content Placeholder 3" descr="20150609_115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1000108"/>
            <a:ext cx="3094848" cy="55019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Zaželi želju i dodirni nožni palac sv. Grgura.</a:t>
            </a:r>
            <a:endParaRPr lang="hr-HR" sz="2000" dirty="0"/>
          </a:p>
        </p:txBody>
      </p:sp>
      <p:pic>
        <p:nvPicPr>
          <p:cNvPr id="5" name="Content Placeholder 4" descr="20150609_1155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52567" y="1524317"/>
            <a:ext cx="2622665" cy="4663440"/>
          </a:xfrm>
        </p:spPr>
      </p:pic>
      <p:pic>
        <p:nvPicPr>
          <p:cNvPr id="6" name="Content Placeholder 5" descr="20150609_1155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94317" y="1524317"/>
            <a:ext cx="2622665" cy="4663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Zavrijedili smo pravi ručak. Dobar tek!</a:t>
            </a:r>
            <a:endParaRPr lang="hr-HR" sz="2000" dirty="0"/>
          </a:p>
        </p:txBody>
      </p:sp>
      <p:pic>
        <p:nvPicPr>
          <p:cNvPr id="7" name="Content Placeholder 6" descr="20150609_1218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142984"/>
            <a:ext cx="2652136" cy="4714908"/>
          </a:xfrm>
        </p:spPr>
      </p:pic>
      <p:pic>
        <p:nvPicPr>
          <p:cNvPr id="13" name="Content Placeholder 12" descr="20150609_1219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142984"/>
            <a:ext cx="4014790" cy="2258319"/>
          </a:xfrm>
        </p:spPr>
      </p:pic>
      <p:pic>
        <p:nvPicPr>
          <p:cNvPr id="16" name="Picture 15" descr="20150609_1236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571876"/>
            <a:ext cx="4064028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Stari zanati i kovačev novčić za sreću…svi smo nešto kupili.</a:t>
            </a:r>
            <a:endParaRPr lang="hr-HR" sz="2000" dirty="0"/>
          </a:p>
        </p:txBody>
      </p:sp>
      <p:pic>
        <p:nvPicPr>
          <p:cNvPr id="5" name="Content Placeholder 4" descr="20150609_13282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080205" y="1142984"/>
            <a:ext cx="4699033" cy="2643206"/>
          </a:xfrm>
        </p:spPr>
      </p:pic>
      <p:pic>
        <p:nvPicPr>
          <p:cNvPr id="6" name="Content Placeholder 5" descr="20150609_13351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500166" y="3929066"/>
            <a:ext cx="4572032" cy="2571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/>
          <a:lstStyle/>
          <a:p>
            <a:r>
              <a:rPr lang="hr-HR" b="1" dirty="0" smtClean="0"/>
              <a:t>CILJEVI:</a:t>
            </a:r>
            <a:endParaRPr lang="hr-HR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- </a:t>
            </a:r>
            <a:r>
              <a:rPr lang="hr-HR" b="1" dirty="0" smtClean="0"/>
              <a:t>r</a:t>
            </a:r>
            <a:r>
              <a:rPr lang="hr-HR" b="1" dirty="0" smtClean="0"/>
              <a:t>azgledati neke</a:t>
            </a:r>
            <a:r>
              <a:rPr lang="hr-HR" b="1" dirty="0" smtClean="0"/>
              <a:t> kulturne ustanove </a:t>
            </a:r>
            <a:r>
              <a:rPr lang="hr-HR" b="1" dirty="0" smtClean="0"/>
              <a:t>u zavičaju </a:t>
            </a:r>
            <a:r>
              <a:rPr lang="hr-HR" b="1" dirty="0" smtClean="0"/>
              <a:t>i saznati njihovu namjenu</a:t>
            </a:r>
            <a:endParaRPr lang="hr-HR" b="1" dirty="0" smtClean="0"/>
          </a:p>
          <a:p>
            <a:pPr lvl="0">
              <a:buNone/>
            </a:pPr>
            <a:r>
              <a:rPr lang="hr-HR" b="1" smtClean="0"/>
              <a:t>- </a:t>
            </a:r>
            <a:r>
              <a:rPr lang="hr-HR" b="1" smtClean="0"/>
              <a:t>razgledati </a:t>
            </a:r>
            <a:r>
              <a:rPr lang="hr-HR" b="1" dirty="0" smtClean="0"/>
              <a:t>željeznički kolodvor i snalaženje u njemu u kontekstu izgrađivanja prometne kulture učenika</a:t>
            </a:r>
          </a:p>
          <a:p>
            <a:pPr lvl="0">
              <a:buNone/>
            </a:pPr>
            <a:r>
              <a:rPr lang="hr-HR" b="1" dirty="0" smtClean="0"/>
              <a:t>- razlikovati različita zanimanja u neposrednom okružju i objasniti njihovu vrijednost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Ušli smo u Muzej Stari grad.</a:t>
            </a:r>
            <a:endParaRPr lang="hr-HR" sz="2000" dirty="0"/>
          </a:p>
        </p:txBody>
      </p:sp>
      <p:pic>
        <p:nvPicPr>
          <p:cNvPr id="5" name="Content Placeholder 4" descr="20150609_1344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1142984"/>
            <a:ext cx="4699032" cy="2643206"/>
          </a:xfrm>
        </p:spPr>
      </p:pic>
      <p:pic>
        <p:nvPicPr>
          <p:cNvPr id="6" name="Content Placeholder 5" descr="20150609_1409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357289" y="3929066"/>
            <a:ext cx="4445031" cy="25003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Još jedan povratak u bajkovitu prošlost.</a:t>
            </a:r>
            <a:endParaRPr lang="hr-HR" sz="2000" dirty="0"/>
          </a:p>
        </p:txBody>
      </p:sp>
      <p:pic>
        <p:nvPicPr>
          <p:cNvPr id="5" name="Content Placeholder 4" descr="20150609_1411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52567" y="1524317"/>
            <a:ext cx="2622665" cy="4663440"/>
          </a:xfrm>
        </p:spPr>
      </p:pic>
      <p:pic>
        <p:nvPicPr>
          <p:cNvPr id="6" name="Content Placeholder 5" descr="20150609_1431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94317" y="1524317"/>
            <a:ext cx="2622665" cy="4663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Gledaj i divi se…</a:t>
            </a:r>
            <a:endParaRPr lang="hr-HR" sz="2000" dirty="0"/>
          </a:p>
        </p:txBody>
      </p:sp>
      <p:pic>
        <p:nvPicPr>
          <p:cNvPr id="5" name="Content Placeholder 4" descr="20150609_1422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52567" y="1524317"/>
            <a:ext cx="2622665" cy="4663440"/>
          </a:xfrm>
        </p:spPr>
      </p:pic>
      <p:pic>
        <p:nvPicPr>
          <p:cNvPr id="6" name="Content Placeholder 5" descr="20150609_1427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94317" y="1524317"/>
            <a:ext cx="2622665" cy="4663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Ovaj prostor zove nas na igru. Osvojimo ga!</a:t>
            </a:r>
            <a:endParaRPr lang="hr-HR" sz="2000" dirty="0"/>
          </a:p>
        </p:txBody>
      </p:sp>
      <p:pic>
        <p:nvPicPr>
          <p:cNvPr id="8" name="Content Placeholder 7" descr="20150609_1554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7" y="1285860"/>
            <a:ext cx="4699033" cy="2643206"/>
          </a:xfrm>
        </p:spPr>
      </p:pic>
      <p:pic>
        <p:nvPicPr>
          <p:cNvPr id="10" name="Content Placeholder 9" descr="20150609_1554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57620" y="4080873"/>
            <a:ext cx="4657732" cy="2619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Svemu dođe kraj!</a:t>
            </a:r>
            <a:br>
              <a:rPr lang="hr-HR" sz="2000" dirty="0" smtClean="0"/>
            </a:br>
            <a:r>
              <a:rPr lang="hr-HR" sz="2000" dirty="0" smtClean="0"/>
              <a:t>… mjesto gdje završava životni put, a i naše jednodnevno putovanje Varaždinom …</a:t>
            </a:r>
            <a:endParaRPr lang="hr-HR" sz="2000" dirty="0"/>
          </a:p>
        </p:txBody>
      </p:sp>
      <p:pic>
        <p:nvPicPr>
          <p:cNvPr id="4" name="Content Placeholder 3" descr="20150609_163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735" y="1738745"/>
            <a:ext cx="7498080" cy="42187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214311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Rado bi sve još jednom ponovili!</a:t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Učenici 2. a i b razreda, </a:t>
            </a:r>
            <a:br>
              <a:rPr lang="hr-HR" sz="2400" dirty="0" smtClean="0"/>
            </a:br>
            <a:r>
              <a:rPr lang="hr-HR" sz="2400" dirty="0" smtClean="0"/>
              <a:t>učiteljice Marija Milutina, Anica </a:t>
            </a:r>
            <a:r>
              <a:rPr lang="hr-HR" sz="2400" dirty="0" err="1" smtClean="0"/>
              <a:t>Hajdinjak</a:t>
            </a:r>
            <a:r>
              <a:rPr lang="hr-HR" sz="2400" dirty="0" smtClean="0"/>
              <a:t> i Maja Majnarić.</a:t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endParaRPr lang="hr-H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Naše putovanje počinje iz čekaonice željezničkog kolodvora.</a:t>
            </a:r>
            <a:endParaRPr lang="hr-HR" sz="2000" dirty="0"/>
          </a:p>
        </p:txBody>
      </p:sp>
      <p:pic>
        <p:nvPicPr>
          <p:cNvPr id="8" name="Content Placeholder 7" descr="20150609_0834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39387"/>
            <a:ext cx="7499350" cy="421742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628" y="1500174"/>
            <a:ext cx="4023360" cy="1000132"/>
          </a:xfrm>
        </p:spPr>
        <p:txBody>
          <a:bodyPr>
            <a:normAutofit/>
          </a:bodyPr>
          <a:lstStyle/>
          <a:p>
            <a:r>
              <a:rPr lang="hr-HR" dirty="0" smtClean="0"/>
              <a:t>Za putovanje u pravom smjeru valja dobro proučiti vozni red.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00628" y="4714884"/>
            <a:ext cx="4023360" cy="1214446"/>
          </a:xfrm>
        </p:spPr>
        <p:txBody>
          <a:bodyPr>
            <a:noAutofit/>
          </a:bodyPr>
          <a:lstStyle/>
          <a:p>
            <a:r>
              <a:rPr lang="hr-HR" dirty="0" smtClean="0"/>
              <a:t>Bez karte ne možemo u vlak, zato moramo strpljivo čekati na red pred blagajnom.</a:t>
            </a:r>
            <a:endParaRPr lang="hr-HR" dirty="0"/>
          </a:p>
        </p:txBody>
      </p:sp>
      <p:pic>
        <p:nvPicPr>
          <p:cNvPr id="8" name="Content Placeholder 7" descr="20150609_08391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30157" y="642918"/>
            <a:ext cx="4699033" cy="2643206"/>
          </a:xfrm>
        </p:spPr>
      </p:pic>
      <p:pic>
        <p:nvPicPr>
          <p:cNvPr id="10" name="Content Placeholder 9" descr="20150609_08373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30124" y="3858292"/>
            <a:ext cx="4699066" cy="26425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11156"/>
          </a:xfrm>
        </p:spPr>
        <p:txBody>
          <a:bodyPr>
            <a:normAutofit/>
          </a:bodyPr>
          <a:lstStyle/>
          <a:p>
            <a:r>
              <a:rPr lang="hr-HR" sz="2000" dirty="0" smtClean="0"/>
              <a:t>                 Nekima je ovo bio prvi ulazak u vlak.</a:t>
            </a:r>
            <a:endParaRPr lang="hr-HR" sz="2000" dirty="0"/>
          </a:p>
        </p:txBody>
      </p:sp>
      <p:pic>
        <p:nvPicPr>
          <p:cNvPr id="4" name="Content Placeholder 3" descr="20150609_0902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785794"/>
            <a:ext cx="4143404" cy="57730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Koliko zanimljivoga u prometnom uredu!</a:t>
            </a:r>
            <a:br>
              <a:rPr lang="hr-HR" sz="2400" dirty="0" smtClean="0"/>
            </a:br>
            <a:endParaRPr lang="hr-HR" sz="2400" dirty="0"/>
          </a:p>
        </p:txBody>
      </p:sp>
      <p:pic>
        <p:nvPicPr>
          <p:cNvPr id="18" name="Content Placeholder 17" descr="20150609_0849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1" y="1142984"/>
            <a:ext cx="4318031" cy="2428892"/>
          </a:xfrm>
        </p:spPr>
      </p:pic>
      <p:pic>
        <p:nvPicPr>
          <p:cNvPr id="16" name="Content Placeholder 15" descr="20150609_0849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86196" y="3786190"/>
            <a:ext cx="4572032" cy="2571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Za putovanje u prošlost potrebna je baš ovakva lokomotiva.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 smtClean="0"/>
              <a:t>Vozile su polako, ali sigurno.</a:t>
            </a:r>
            <a:endParaRPr lang="hr-HR" dirty="0"/>
          </a:p>
        </p:txBody>
      </p:sp>
      <p:pic>
        <p:nvPicPr>
          <p:cNvPr id="11" name="Content Placeholder 10" descr="20150609_09062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97010"/>
            <a:ext cx="4022725" cy="2260705"/>
          </a:xfrm>
        </p:spPr>
      </p:pic>
      <p:pic>
        <p:nvPicPr>
          <p:cNvPr id="12" name="Content Placeholder 11" descr="20150609_09071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64075" y="1897010"/>
            <a:ext cx="4022725" cy="22607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Nakon dugog putovanja vlakom iz prošlosti i sadašnjosti, našem tijelu potrebna je hrana. Užina je prijala u zelenilu parka. </a:t>
            </a:r>
            <a:endParaRPr lang="hr-HR" sz="2000" dirty="0"/>
          </a:p>
        </p:txBody>
      </p:sp>
      <p:pic>
        <p:nvPicPr>
          <p:cNvPr id="4" name="Content Placeholder 3" descr="20150609_0925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735" y="1738745"/>
            <a:ext cx="7498080" cy="42187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Ljubazna knjižničarka Jasna upoznala nas je s prostorom Dječjeg odjela gradske knjižnice i čitaonice “</a:t>
            </a:r>
            <a:r>
              <a:rPr lang="hr-HR" sz="2000" dirty="0" err="1" smtClean="0"/>
              <a:t>Metel</a:t>
            </a:r>
            <a:r>
              <a:rPr lang="hr-HR" sz="2000" dirty="0" smtClean="0"/>
              <a:t> Ožegović”.</a:t>
            </a:r>
            <a:endParaRPr lang="hr-HR" sz="2000" dirty="0"/>
          </a:p>
        </p:txBody>
      </p:sp>
      <p:pic>
        <p:nvPicPr>
          <p:cNvPr id="4" name="Content Placeholder 3" descr="20150609_0943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735" y="1738745"/>
            <a:ext cx="7498080" cy="42187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307</Words>
  <Application>Microsoft Office PowerPoint</Application>
  <PresentationFormat>On-screen Show (4:3)</PresentationFormat>
  <Paragraphs>44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Solstice</vt:lpstr>
      <vt:lpstr>Slide 1</vt:lpstr>
      <vt:lpstr>CILJEVI:</vt:lpstr>
      <vt:lpstr>Naše putovanje počinje iz čekaonice željezničkog kolodvora.</vt:lpstr>
      <vt:lpstr>Slide 4</vt:lpstr>
      <vt:lpstr>                 Nekima je ovo bio prvi ulazak u vlak.</vt:lpstr>
      <vt:lpstr>Koliko zanimljivoga u prometnom uredu! </vt:lpstr>
      <vt:lpstr>Slide 7</vt:lpstr>
      <vt:lpstr>Nakon dugog putovanja vlakom iz prošlosti i sadašnjosti, našem tijelu potrebna je hrana. Užina je prijala u zelenilu parka. </vt:lpstr>
      <vt:lpstr>Ljubazna knjižničarka Jasna upoznala nas je s prostorom Dječjeg odjela gradske knjižnice i čitaonice “Metel Ožegović”.</vt:lpstr>
      <vt:lpstr>Tu  se igralo i učilo.</vt:lpstr>
      <vt:lpstr>A onda smo svi zajedno slušali priču.</vt:lpstr>
      <vt:lpstr>Stigli smo u kazalište. Upoznali smo glumicu i redateljicu.</vt:lpstr>
      <vt:lpstr>Pozornica je bila spremna za generalnu probu.</vt:lpstr>
      <vt:lpstr>S kazališnih dasaka stigli smo u kino. Filmsko platno bilo je samo naše.</vt:lpstr>
      <vt:lpstr>Naša voditeljica povela nas je u susret s anđelima, u Muzej anđela. To možete vidjeti samo u Varaždinu…</vt:lpstr>
      <vt:lpstr>…baš kao i krinolinu ljubavi!</vt:lpstr>
      <vt:lpstr>Zaželi želju i dodirni nožni palac sv. Grgura.</vt:lpstr>
      <vt:lpstr>Zavrijedili smo pravi ručak. Dobar tek!</vt:lpstr>
      <vt:lpstr>Stari zanati i kovačev novčić za sreću…svi smo nešto kupili.</vt:lpstr>
      <vt:lpstr>Ušli smo u Muzej Stari grad.</vt:lpstr>
      <vt:lpstr>Još jedan povratak u bajkovitu prošlost.</vt:lpstr>
      <vt:lpstr>Gledaj i divi se…</vt:lpstr>
      <vt:lpstr>Ovaj prostor zove nas na igru. Osvojimo ga!</vt:lpstr>
      <vt:lpstr>Svemu dođe kraj! … mjesto gdje završava životni put, a i naše jednodnevno putovanje Varaždinom …</vt:lpstr>
      <vt:lpstr>  Rado bi sve još jednom ponovili!       Učenici 2. a i b razreda,  učiteljice Marija Milutina, Anica Hajdinjak i Maja Majnarić.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Anica</dc:creator>
  <cp:lastModifiedBy>Anica</cp:lastModifiedBy>
  <cp:revision>58</cp:revision>
  <dcterms:created xsi:type="dcterms:W3CDTF">2015-06-17T11:39:34Z</dcterms:created>
  <dcterms:modified xsi:type="dcterms:W3CDTF">2015-06-23T06:29:58Z</dcterms:modified>
</cp:coreProperties>
</file>