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69" r:id="rId5"/>
    <p:sldId id="270" r:id="rId6"/>
    <p:sldId id="260" r:id="rId7"/>
    <p:sldId id="268" r:id="rId8"/>
    <p:sldId id="259" r:id="rId9"/>
    <p:sldId id="271" r:id="rId10"/>
    <p:sldId id="261" r:id="rId11"/>
    <p:sldId id="262" r:id="rId12"/>
    <p:sldId id="265" r:id="rId13"/>
    <p:sldId id="266" r:id="rId14"/>
    <p:sldId id="263" r:id="rId15"/>
    <p:sldId id="267" r:id="rId16"/>
    <p:sldId id="264" r:id="rId17"/>
    <p:sldId id="273" r:id="rId18"/>
    <p:sldId id="272" r:id="rId1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-648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1796-E06D-4CD6-955B-9BA52F95D35E}" type="datetimeFigureOut">
              <a:rPr lang="hr-HR" smtClean="0"/>
              <a:pPr/>
              <a:t>19.6.2015.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DA83-F798-4A0A-A709-9D1ABD0F2A9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54534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1796-E06D-4CD6-955B-9BA52F95D35E}" type="datetimeFigureOut">
              <a:rPr lang="hr-HR" smtClean="0"/>
              <a:pPr/>
              <a:t>19.6.2015.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DA83-F798-4A0A-A709-9D1ABD0F2A9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82857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1796-E06D-4CD6-955B-9BA52F95D35E}" type="datetimeFigureOut">
              <a:rPr lang="hr-HR" smtClean="0"/>
              <a:pPr/>
              <a:t>19.6.2015.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DA83-F798-4A0A-A709-9D1ABD0F2A9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090906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1796-E06D-4CD6-955B-9BA52F95D35E}" type="datetimeFigureOut">
              <a:rPr lang="hr-HR" smtClean="0"/>
              <a:pPr/>
              <a:t>19.6.2015.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DA83-F798-4A0A-A709-9D1ABD0F2A9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619493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1796-E06D-4CD6-955B-9BA52F95D35E}" type="datetimeFigureOut">
              <a:rPr lang="hr-HR" smtClean="0"/>
              <a:pPr/>
              <a:t>19.6.2015.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DA83-F798-4A0A-A709-9D1ABD0F2A9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783298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1796-E06D-4CD6-955B-9BA52F95D35E}" type="datetimeFigureOut">
              <a:rPr lang="hr-HR" smtClean="0"/>
              <a:pPr/>
              <a:t>19.6.2015.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DA83-F798-4A0A-A709-9D1ABD0F2A9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7275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1796-E06D-4CD6-955B-9BA52F95D35E}" type="datetimeFigureOut">
              <a:rPr lang="hr-HR" smtClean="0"/>
              <a:pPr/>
              <a:t>19.6.2015.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DA83-F798-4A0A-A709-9D1ABD0F2A9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70410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1796-E06D-4CD6-955B-9BA52F95D35E}" type="datetimeFigureOut">
              <a:rPr lang="hr-HR" smtClean="0"/>
              <a:pPr/>
              <a:t>19.6.2015.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DA83-F798-4A0A-A709-9D1ABD0F2A9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817119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1796-E06D-4CD6-955B-9BA52F95D35E}" type="datetimeFigureOut">
              <a:rPr lang="hr-HR" smtClean="0"/>
              <a:pPr/>
              <a:t>19.6.2015.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DA83-F798-4A0A-A709-9D1ABD0F2A9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759553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1796-E06D-4CD6-955B-9BA52F95D35E}" type="datetimeFigureOut">
              <a:rPr lang="hr-HR" smtClean="0"/>
              <a:pPr/>
              <a:t>19.6.2015.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DA83-F798-4A0A-A709-9D1ABD0F2A9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899261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1796-E06D-4CD6-955B-9BA52F95D35E}" type="datetimeFigureOut">
              <a:rPr lang="hr-HR" smtClean="0"/>
              <a:pPr/>
              <a:t>19.6.2015.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DA83-F798-4A0A-A709-9D1ABD0F2A9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65183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1796-E06D-4CD6-955B-9BA52F95D35E}" type="datetimeFigureOut">
              <a:rPr lang="hr-HR" smtClean="0"/>
              <a:pPr/>
              <a:t>19.6.2015.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DA83-F798-4A0A-A709-9D1ABD0F2A9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41466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1796-E06D-4CD6-955B-9BA52F95D35E}" type="datetimeFigureOut">
              <a:rPr lang="hr-HR" smtClean="0"/>
              <a:pPr/>
              <a:t>19.6.2015.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DA83-F798-4A0A-A709-9D1ABD0F2A9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69368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1796-E06D-4CD6-955B-9BA52F95D35E}" type="datetimeFigureOut">
              <a:rPr lang="hr-HR" smtClean="0"/>
              <a:pPr/>
              <a:t>19.6.2015.</a:t>
            </a:fld>
            <a:endParaRPr lang="hr-H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DA83-F798-4A0A-A709-9D1ABD0F2A9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78630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1796-E06D-4CD6-955B-9BA52F95D35E}" type="datetimeFigureOut">
              <a:rPr lang="hr-HR" smtClean="0"/>
              <a:pPr/>
              <a:t>19.6.2015.</a:t>
            </a:fld>
            <a:endParaRPr lang="hr-H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DA83-F798-4A0A-A709-9D1ABD0F2A9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346231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1796-E06D-4CD6-955B-9BA52F95D35E}" type="datetimeFigureOut">
              <a:rPr lang="hr-HR" smtClean="0"/>
              <a:pPr/>
              <a:t>19.6.2015.</a:t>
            </a:fld>
            <a:endParaRPr lang="hr-H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DA83-F798-4A0A-A709-9D1ABD0F2A9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56775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1796-E06D-4CD6-955B-9BA52F95D35E}" type="datetimeFigureOut">
              <a:rPr lang="hr-HR" smtClean="0"/>
              <a:pPr/>
              <a:t>19.6.2015.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DA83-F798-4A0A-A709-9D1ABD0F2A9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867664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9A01796-E06D-4CD6-955B-9BA52F95D35E}" type="datetimeFigureOut">
              <a:rPr lang="hr-HR" smtClean="0"/>
              <a:pPr/>
              <a:t>19.6.2015.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4DA83-F798-4A0A-A709-9D1ABD0F2A9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969185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227870" y="0"/>
            <a:ext cx="8825658" cy="3329581"/>
          </a:xfrm>
        </p:spPr>
        <p:txBody>
          <a:bodyPr/>
          <a:lstStyle/>
          <a:p>
            <a:r>
              <a:rPr lang="hr-HR" dirty="0" smtClean="0"/>
              <a:t>USVJANJE DUPINA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                        Projekt učenika 2.a i 2. b razreda </a:t>
            </a:r>
          </a:p>
          <a:p>
            <a:r>
              <a:rPr lang="hr-HR" dirty="0" smtClean="0"/>
              <a:t>                   Osnovne škole „Vladimir Nazor</a:t>
            </a:r>
            <a:r>
              <a:rPr lang="hr-HR" smtClean="0"/>
              <a:t>” , Sveti </a:t>
            </a:r>
            <a:r>
              <a:rPr lang="hr-HR" dirty="0" smtClean="0"/>
              <a:t>Ilija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0646673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Kad se male ruke slože…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7795" y="2060575"/>
            <a:ext cx="3270090" cy="4360120"/>
          </a:xfrm>
        </p:spPr>
      </p:pic>
      <p:pic>
        <p:nvPicPr>
          <p:cNvPr id="4" name="Rezervirano mjesto sadržaja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7372" y="2055813"/>
            <a:ext cx="3273661" cy="4364882"/>
          </a:xfrm>
        </p:spPr>
      </p:pic>
    </p:spTree>
    <p:extLst>
      <p:ext uri="{BB962C8B-B14F-4D97-AF65-F5344CB8AC3E}">
        <p14:creationId xmlns:p14="http://schemas.microsoft.com/office/powerpoint/2010/main" xmlns="" val="27317700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2800" dirty="0" smtClean="0"/>
              <a:t>U sakupljanju ambalaže puno su nam pomagali roditelji i gđa. Ljerka. Roditelji su pomagali u sakupljanju i odvozu PET ambalaže, a gđa. Ljerka u skladištenju.</a:t>
            </a:r>
            <a:endParaRPr lang="hr-HR" sz="2800" dirty="0"/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8870" y="2060575"/>
            <a:ext cx="2721019" cy="4522076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7372" y="2055813"/>
            <a:ext cx="3380195" cy="4506928"/>
          </a:xfrm>
        </p:spPr>
      </p:pic>
    </p:spTree>
    <p:extLst>
      <p:ext uri="{BB962C8B-B14F-4D97-AF65-F5344CB8AC3E}">
        <p14:creationId xmlns:p14="http://schemas.microsoft.com/office/powerpoint/2010/main" xmlns="" val="29383543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Roditelji i učenici u akciji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Domagoj </a:t>
            </a:r>
            <a:r>
              <a:rPr lang="hr-HR" dirty="0" err="1" smtClean="0"/>
              <a:t>Ptiček</a:t>
            </a:r>
            <a:r>
              <a:rPr lang="hr-HR" dirty="0" smtClean="0"/>
              <a:t> s mamom Snježanom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2273" y="2984770"/>
            <a:ext cx="6006137" cy="3378451"/>
          </a:xfrm>
        </p:spPr>
      </p:pic>
    </p:spTree>
    <p:extLst>
      <p:ext uri="{BB962C8B-B14F-4D97-AF65-F5344CB8AC3E}">
        <p14:creationId xmlns:p14="http://schemas.microsoft.com/office/powerpoint/2010/main" xmlns="" val="65286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Marta </a:t>
            </a:r>
            <a:r>
              <a:rPr lang="hr-HR" dirty="0" err="1" smtClean="0"/>
              <a:t>Kapeš</a:t>
            </a:r>
            <a:r>
              <a:rPr lang="hr-HR" smtClean="0"/>
              <a:t> s mamom Karmelom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9196" y="2666354"/>
            <a:ext cx="2719247" cy="3797311"/>
          </a:xfrm>
        </p:spPr>
      </p:pic>
    </p:spTree>
    <p:extLst>
      <p:ext uri="{BB962C8B-B14F-4D97-AF65-F5344CB8AC3E}">
        <p14:creationId xmlns:p14="http://schemas.microsoft.com/office/powerpoint/2010/main" xmlns="" val="353309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Sakupili smo potreban iznos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5989" y="1490596"/>
            <a:ext cx="11554817" cy="5149829"/>
          </a:xfrm>
        </p:spPr>
        <p:txBody>
          <a:bodyPr/>
          <a:lstStyle/>
          <a:p>
            <a:r>
              <a:rPr lang="hr-HR" dirty="0" smtClean="0"/>
              <a:t>Kada smo prikupili potreban iznos, učiteljice su kod tajnice gđe. Anice </a:t>
            </a:r>
            <a:r>
              <a:rPr lang="hr-HR" dirty="0" err="1" smtClean="0"/>
              <a:t>Plantak</a:t>
            </a:r>
            <a:r>
              <a:rPr lang="hr-HR" dirty="0" smtClean="0"/>
              <a:t>  uplatile novce, a računovođa gđa. Nada Kliček je prebacila novce na račun Instituta Plavi svijet.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6623" y="3282929"/>
            <a:ext cx="2531823" cy="337576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4783" y="3246394"/>
            <a:ext cx="2531823" cy="337576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62943" y="3246394"/>
            <a:ext cx="2559224" cy="3412299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26" y="3607495"/>
            <a:ext cx="3135073" cy="235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57412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Usvojili smo Santiaga!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190" y="1577675"/>
            <a:ext cx="8154446" cy="48926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Usvojili smo </a:t>
            </a:r>
            <a:r>
              <a:rPr lang="hr-HR" dirty="0" err="1" smtClean="0"/>
              <a:t>Jopa</a:t>
            </a:r>
            <a:r>
              <a:rPr lang="hr-HR" dirty="0" smtClean="0"/>
              <a:t>!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7768" y="1553228"/>
            <a:ext cx="8371568" cy="5022941"/>
          </a:xfrm>
        </p:spPr>
      </p:pic>
    </p:spTree>
    <p:extLst>
      <p:ext uri="{BB962C8B-B14F-4D97-AF65-F5344CB8AC3E}">
        <p14:creationId xmlns:p14="http://schemas.microsoft.com/office/powerpoint/2010/main" xmlns="" val="224411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Evo kako izgleda njihov svijet u očima učenika!</a:t>
            </a:r>
            <a:endParaRPr lang="hr-HR" dirty="0"/>
          </a:p>
        </p:txBody>
      </p:sp>
      <p:pic>
        <p:nvPicPr>
          <p:cNvPr id="6" name="Rezervirano mjesto sadržaja 5" descr="20150615_1424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47321" y="2052638"/>
            <a:ext cx="8055185" cy="4531042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Rezervirano mjesto sadržaja 3" descr="Slika07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9649" y="1900958"/>
            <a:ext cx="3408292" cy="4544389"/>
          </a:xfrm>
        </p:spPr>
      </p:pic>
      <p:pic>
        <p:nvPicPr>
          <p:cNvPr id="5" name="Slika 4" descr="Slika07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1414" y="1947202"/>
            <a:ext cx="3371851" cy="44958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Kako je sve počelo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Početkom 2014./2015. godine učenici 2. a i 2. b razreda naše škole pokrenuli su projekt usvajanja dupina</a:t>
            </a:r>
          </a:p>
          <a:p>
            <a:r>
              <a:rPr lang="hr-HR" dirty="0" smtClean="0"/>
              <a:t>Preko web stranice Instituta Plavi svijet s Malog Lošinja  koji  </a:t>
            </a:r>
            <a:r>
              <a:rPr lang="hr-HR" dirty="0"/>
              <a:t>kroz svoja tri programa - znanstveno istraživački, edukacijski i program zaštite - provodi više projekata s ciljem prikupljanja informacija o životu ugroženih morskih organizama (prije svega morskih sisavaca i morskih kornjača), obrazovanja javnosti i raznih interesnih skupina. </a:t>
            </a:r>
            <a:r>
              <a:rPr lang="hr-HR" dirty="0" smtClean="0"/>
              <a:t>Time žele doprinijeti </a:t>
            </a:r>
            <a:r>
              <a:rPr lang="hr-HR" dirty="0"/>
              <a:t>očuvanju morskog </a:t>
            </a:r>
            <a:r>
              <a:rPr lang="hr-HR" dirty="0" smtClean="0"/>
              <a:t>okoliša</a:t>
            </a:r>
          </a:p>
          <a:p>
            <a:r>
              <a:rPr lang="hr-HR" dirty="0" smtClean="0"/>
              <a:t>Jedan od projekata Instituta Plavi svijet je i usvajanje dupina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9217576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Odabir paketa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Pregledali smo ponudu paketa te se odlučili za paket Usvajanje za vrtiće i škole čija je cijena 630,00 kuna</a:t>
            </a:r>
          </a:p>
          <a:p>
            <a:r>
              <a:rPr lang="hr-HR" dirty="0"/>
              <a:t>Usvajanje jednog od dobrih dupina je direktna donacija Institutu Plavi svijet i potpora naporima za očuvanje dupina, kitova i morskog </a:t>
            </a:r>
            <a:r>
              <a:rPr lang="hr-HR" dirty="0" smtClean="0"/>
              <a:t>okoliša</a:t>
            </a:r>
            <a:endParaRPr lang="hr-HR" dirty="0"/>
          </a:p>
          <a:p>
            <a:r>
              <a:rPr lang="hr-HR" dirty="0"/>
              <a:t>Usvajanje za školske i vrtićke grupe sadrži:</a:t>
            </a:r>
          </a:p>
          <a:p>
            <a:r>
              <a:rPr lang="hr-HR" dirty="0"/>
              <a:t>    </a:t>
            </a:r>
            <a:r>
              <a:rPr lang="hr-HR" dirty="0" smtClean="0"/>
              <a:t>zahvalnicu </a:t>
            </a:r>
            <a:r>
              <a:rPr lang="hr-HR" dirty="0" err="1" smtClean="0"/>
              <a:t>usvajatelju</a:t>
            </a:r>
            <a:endParaRPr lang="hr-HR" dirty="0"/>
          </a:p>
          <a:p>
            <a:r>
              <a:rPr lang="hr-HR" dirty="0"/>
              <a:t>    fotografiju usvojenog dupina s tekstom koji ga opisuje</a:t>
            </a:r>
          </a:p>
          <a:p>
            <a:r>
              <a:rPr lang="hr-HR" dirty="0"/>
              <a:t>    </a:t>
            </a:r>
            <a:r>
              <a:rPr lang="hr-HR" dirty="0" smtClean="0"/>
              <a:t>godišnji </a:t>
            </a:r>
            <a:r>
              <a:rPr lang="hr-HR" dirty="0"/>
              <a:t>broj 'Akvamarina'</a:t>
            </a:r>
          </a:p>
          <a:p>
            <a:r>
              <a:rPr lang="hr-HR" dirty="0"/>
              <a:t>    privlačne oznake za knjige i brošure Plavog svijeta</a:t>
            </a:r>
          </a:p>
          <a:p>
            <a:r>
              <a:rPr lang="hr-HR" dirty="0"/>
              <a:t>    edukativni CD-ROM</a:t>
            </a:r>
          </a:p>
          <a:p>
            <a:r>
              <a:rPr lang="hr-HR" dirty="0"/>
              <a:t>    A3 </a:t>
            </a:r>
            <a:r>
              <a:rPr lang="hr-HR" dirty="0" err="1" smtClean="0"/>
              <a:t>poster</a:t>
            </a:r>
            <a:endParaRPr lang="hr-HR" dirty="0"/>
          </a:p>
          <a:p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xmlns="" val="28217372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Roditelji su jednoglasno podržali naš </a:t>
            </a:r>
            <a:r>
              <a:rPr lang="hr-HR" dirty="0" smtClean="0"/>
              <a:t>projekt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7322" y="2052637"/>
            <a:ext cx="8035714" cy="4520089"/>
          </a:xfrm>
        </p:spPr>
      </p:pic>
    </p:spTree>
    <p:extLst>
      <p:ext uri="{BB962C8B-B14F-4D97-AF65-F5344CB8AC3E}">
        <p14:creationId xmlns:p14="http://schemas.microsoft.com/office/powerpoint/2010/main" xmlns="" val="134316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5089" y="1702935"/>
            <a:ext cx="2820541" cy="4682647"/>
          </a:xfr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27193" y="1701367"/>
            <a:ext cx="2817848" cy="468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080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Odabir dupina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Zajedničkim dogovorom između ponuđenih dupina odlučili smo da ćemo usvojiti dupine po imenu Santiago i  </a:t>
            </a:r>
            <a:r>
              <a:rPr lang="hr-HR" dirty="0" err="1" smtClean="0"/>
              <a:t>Jop</a:t>
            </a:r>
            <a:endParaRPr lang="hr-HR" dirty="0" smtClean="0"/>
          </a:p>
          <a:p>
            <a:r>
              <a:rPr lang="hr-HR" dirty="0" smtClean="0"/>
              <a:t>U Institutu Plavi svijet za </a:t>
            </a:r>
            <a:r>
              <a:rPr lang="hr-HR" dirty="0" err="1" smtClean="0"/>
              <a:t>Jopa</a:t>
            </a:r>
            <a:r>
              <a:rPr lang="hr-HR" dirty="0" smtClean="0"/>
              <a:t> kažu da je </a:t>
            </a:r>
            <a:r>
              <a:rPr lang="hr-HR" dirty="0"/>
              <a:t>veseli i radoznali mladunac s izrazito malom, nerazvijenom leđnom perajom koja ga </a:t>
            </a:r>
            <a:r>
              <a:rPr lang="hr-HR"/>
              <a:t>čini </a:t>
            </a:r>
            <a:r>
              <a:rPr lang="hr-HR" smtClean="0"/>
              <a:t>posebnim</a:t>
            </a:r>
            <a:endParaRPr lang="hr-HR" dirty="0" smtClean="0"/>
          </a:p>
          <a:p>
            <a:r>
              <a:rPr lang="hr-HR" dirty="0" smtClean="0"/>
              <a:t>Santiago je</a:t>
            </a:r>
            <a:r>
              <a:rPr lang="hr-HR" dirty="0"/>
              <a:t> mladi dupin koji </a:t>
            </a:r>
            <a:r>
              <a:rPr lang="hr-HR" dirty="0" smtClean="0"/>
              <a:t>je timu Instituta Plavi svijet  </a:t>
            </a:r>
            <a:r>
              <a:rPr lang="hr-HR" dirty="0"/>
              <a:t>pri jednom susretu poklonio ulovljenu ribu </a:t>
            </a:r>
            <a:r>
              <a:rPr lang="hr-HR" dirty="0" smtClean="0"/>
              <a:t>donijevši</a:t>
            </a:r>
            <a:r>
              <a:rPr lang="hr-HR" dirty="0"/>
              <a:t>  je pred istraživački gumenjak čime je osvojio </a:t>
            </a:r>
            <a:r>
              <a:rPr lang="hr-HR" dirty="0" smtClean="0"/>
              <a:t>njihova srca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9116797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Dupini su odabrani!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083" y="1651805"/>
            <a:ext cx="7697511" cy="4329850"/>
          </a:xfrm>
        </p:spPr>
      </p:pic>
    </p:spTree>
    <p:extLst>
      <p:ext uri="{BB962C8B-B14F-4D97-AF65-F5344CB8AC3E}">
        <p14:creationId xmlns:p14="http://schemas.microsoft.com/office/powerpoint/2010/main" xmlns="" val="42510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Kako smo skupili potreban iznos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Potreban novac skupili smo prikupljanjem i otkupom PET ambalaže</a:t>
            </a:r>
          </a:p>
          <a:p>
            <a:r>
              <a:rPr lang="hr-HR" dirty="0" smtClean="0"/>
              <a:t>Tijekom školske godine marljivo smo prikupljali ambalažu</a:t>
            </a:r>
          </a:p>
          <a:p>
            <a:endParaRPr lang="hr-HR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6679" y="2931089"/>
            <a:ext cx="2742288" cy="365638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8908" y="2931089"/>
            <a:ext cx="2747897" cy="366386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20256" y="2950227"/>
            <a:ext cx="2733544" cy="364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75287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Borna, </a:t>
            </a:r>
            <a:r>
              <a:rPr lang="hr-HR" dirty="0" err="1" smtClean="0"/>
              <a:t>Dorijan</a:t>
            </a:r>
            <a:r>
              <a:rPr lang="hr-HR" smtClean="0"/>
              <a:t> i Hana </a:t>
            </a:r>
            <a:r>
              <a:rPr lang="hr-HR" dirty="0" smtClean="0"/>
              <a:t>obavljaju svoje zadatke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044" y="1921347"/>
            <a:ext cx="4010295" cy="2255791"/>
          </a:xfrm>
        </p:spPr>
      </p:pic>
      <p:pic>
        <p:nvPicPr>
          <p:cNvPr id="6" name="Slika 5" descr="slika 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07570" y="2082019"/>
            <a:ext cx="3826412" cy="2152357"/>
          </a:xfrm>
          <a:prstGeom prst="rect">
            <a:avLst/>
          </a:prstGeom>
        </p:spPr>
      </p:pic>
      <p:pic>
        <p:nvPicPr>
          <p:cNvPr id="7" name="Slika 6" descr="IMG_133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2448" y="3131624"/>
            <a:ext cx="2372751" cy="316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580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147</TotalTime>
  <Words>352</Words>
  <Application>Microsoft Office PowerPoint</Application>
  <PresentationFormat>Prilagođeno</PresentationFormat>
  <Paragraphs>37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19" baseType="lpstr">
      <vt:lpstr>Ion</vt:lpstr>
      <vt:lpstr>USVJANJE DUPINA</vt:lpstr>
      <vt:lpstr>Kako je sve počelo</vt:lpstr>
      <vt:lpstr>Odabir paketa</vt:lpstr>
      <vt:lpstr>Roditelji su jednoglasno podržali naš projekt</vt:lpstr>
      <vt:lpstr>Slajd 5</vt:lpstr>
      <vt:lpstr>Odabir dupina</vt:lpstr>
      <vt:lpstr>Dupini su odabrani!</vt:lpstr>
      <vt:lpstr>Kako smo skupili potreban iznos</vt:lpstr>
      <vt:lpstr>Borna, Dorijan i Hana obavljaju svoje zadatke</vt:lpstr>
      <vt:lpstr>Kad se male ruke slože…</vt:lpstr>
      <vt:lpstr>U sakupljanju ambalaže puno su nam pomagali roditelji i gđa. Ljerka. Roditelji su pomagali u sakupljanju i odvozu PET ambalaže, a gđa. Ljerka u skladištenju.</vt:lpstr>
      <vt:lpstr>Roditelji i učenici u akciji</vt:lpstr>
      <vt:lpstr>Slajd 13</vt:lpstr>
      <vt:lpstr>Sakupili smo potreban iznos</vt:lpstr>
      <vt:lpstr>Usvojili smo Santiaga!</vt:lpstr>
      <vt:lpstr>Usvojili smo Jopa!</vt:lpstr>
      <vt:lpstr>Evo kako izgleda njihov svijet u očima učenika!</vt:lpstr>
      <vt:lpstr>Slajd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Usvajanje dupina</dc:title>
  <dc:creator>Moj</dc:creator>
  <cp:lastModifiedBy>Korisnik</cp:lastModifiedBy>
  <cp:revision>28</cp:revision>
  <dcterms:created xsi:type="dcterms:W3CDTF">2015-05-26T17:44:32Z</dcterms:created>
  <dcterms:modified xsi:type="dcterms:W3CDTF">2015-06-19T16:28:15Z</dcterms:modified>
</cp:coreProperties>
</file>